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50"/>
  </p:notesMasterIdLst>
  <p:handoutMasterIdLst>
    <p:handoutMasterId r:id="rId51"/>
  </p:handoutMasterIdLst>
  <p:sldIdLst>
    <p:sldId id="256" r:id="rId2"/>
    <p:sldId id="325" r:id="rId3"/>
    <p:sldId id="324" r:id="rId4"/>
    <p:sldId id="327" r:id="rId5"/>
    <p:sldId id="328" r:id="rId6"/>
    <p:sldId id="286" r:id="rId7"/>
    <p:sldId id="288" r:id="rId8"/>
    <p:sldId id="342" r:id="rId9"/>
    <p:sldId id="343" r:id="rId10"/>
    <p:sldId id="345" r:id="rId11"/>
    <p:sldId id="346" r:id="rId12"/>
    <p:sldId id="347" r:id="rId13"/>
    <p:sldId id="278" r:id="rId14"/>
    <p:sldId id="279" r:id="rId15"/>
    <p:sldId id="349" r:id="rId16"/>
    <p:sldId id="281" r:id="rId17"/>
    <p:sldId id="337" r:id="rId18"/>
    <p:sldId id="283" r:id="rId19"/>
    <p:sldId id="341" r:id="rId20"/>
    <p:sldId id="284" r:id="rId21"/>
    <p:sldId id="333" r:id="rId22"/>
    <p:sldId id="329" r:id="rId23"/>
    <p:sldId id="340" r:id="rId24"/>
    <p:sldId id="292" r:id="rId25"/>
    <p:sldId id="290" r:id="rId26"/>
    <p:sldId id="294" r:id="rId27"/>
    <p:sldId id="295" r:id="rId28"/>
    <p:sldId id="334" r:id="rId29"/>
    <p:sldId id="297" r:id="rId30"/>
    <p:sldId id="298" r:id="rId31"/>
    <p:sldId id="316" r:id="rId32"/>
    <p:sldId id="299" r:id="rId33"/>
    <p:sldId id="336" r:id="rId34"/>
    <p:sldId id="323" r:id="rId35"/>
    <p:sldId id="335" r:id="rId36"/>
    <p:sldId id="338" r:id="rId37"/>
    <p:sldId id="339" r:id="rId38"/>
    <p:sldId id="330" r:id="rId39"/>
    <p:sldId id="300" r:id="rId40"/>
    <p:sldId id="301" r:id="rId41"/>
    <p:sldId id="348" r:id="rId42"/>
    <p:sldId id="321" r:id="rId43"/>
    <p:sldId id="326" r:id="rId44"/>
    <p:sldId id="314" r:id="rId45"/>
    <p:sldId id="304" r:id="rId46"/>
    <p:sldId id="305" r:id="rId47"/>
    <p:sldId id="319" r:id="rId48"/>
    <p:sldId id="322" r:id="rId49"/>
  </p:sldIdLst>
  <p:sldSz cx="9144000" cy="6858000" type="screen4x3"/>
  <p:notesSz cx="6781800" cy="99187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66"/>
    <a:srgbClr val="66FF33"/>
    <a:srgbClr val="FF33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10" autoAdjust="0"/>
    <p:restoredTop sz="94585" autoAdjust="0"/>
  </p:normalViewPr>
  <p:slideViewPr>
    <p:cSldViewPr>
      <p:cViewPr varScale="1">
        <p:scale>
          <a:sx n="106" d="100"/>
          <a:sy n="106" d="100"/>
        </p:scale>
        <p:origin x="114"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C1E497-9906-C058-3CD5-3C6DB53A0C95}"/>
              </a:ext>
            </a:extLst>
          </p:cNvPr>
          <p:cNvSpPr>
            <a:spLocks noGrp="1"/>
          </p:cNvSpPr>
          <p:nvPr>
            <p:ph type="hdr" sz="quarter"/>
          </p:nvPr>
        </p:nvSpPr>
        <p:spPr>
          <a:xfrm>
            <a:off x="0" y="0"/>
            <a:ext cx="2938463" cy="496888"/>
          </a:xfrm>
          <a:prstGeom prst="rect">
            <a:avLst/>
          </a:prstGeom>
        </p:spPr>
        <p:txBody>
          <a:bodyPr vert="horz" lIns="91440" tIns="45720" rIns="91440" bIns="45720" rtlCol="0"/>
          <a:lstStyle>
            <a:lvl1pPr algn="l">
              <a:defRPr sz="1200">
                <a:latin typeface="Arial" charset="0"/>
              </a:defRPr>
            </a:lvl1pPr>
          </a:lstStyle>
          <a:p>
            <a:pPr>
              <a:defRPr/>
            </a:pPr>
            <a:r>
              <a:rPr lang="en-US"/>
              <a:t>CHEMISTRY RESOURCE 9C</a:t>
            </a:r>
          </a:p>
        </p:txBody>
      </p:sp>
      <p:sp>
        <p:nvSpPr>
          <p:cNvPr id="3" name="Date Placeholder 2">
            <a:extLst>
              <a:ext uri="{FF2B5EF4-FFF2-40B4-BE49-F238E27FC236}">
                <a16:creationId xmlns:a16="http://schemas.microsoft.com/office/drawing/2014/main" id="{D893FC20-A16D-5342-77BB-0ADC50CC54DF}"/>
              </a:ext>
            </a:extLst>
          </p:cNvPr>
          <p:cNvSpPr>
            <a:spLocks noGrp="1"/>
          </p:cNvSpPr>
          <p:nvPr>
            <p:ph type="dt" sz="quarter" idx="1"/>
          </p:nvPr>
        </p:nvSpPr>
        <p:spPr>
          <a:xfrm>
            <a:off x="3841750" y="0"/>
            <a:ext cx="2938463" cy="496888"/>
          </a:xfrm>
          <a:prstGeom prst="rect">
            <a:avLst/>
          </a:prstGeom>
        </p:spPr>
        <p:txBody>
          <a:bodyPr vert="horz" lIns="91440" tIns="45720" rIns="91440" bIns="45720" rtlCol="0"/>
          <a:lstStyle>
            <a:lvl1pPr algn="r">
              <a:defRPr sz="1200">
                <a:latin typeface="Arial" charset="0"/>
              </a:defRPr>
            </a:lvl1pPr>
          </a:lstStyle>
          <a:p>
            <a:pPr>
              <a:defRPr/>
            </a:pPr>
            <a:fld id="{1B91FC0D-85A9-4643-9D00-E1B401993BB0}" type="datetimeFigureOut">
              <a:rPr lang="en-US"/>
              <a:pPr>
                <a:defRPr/>
              </a:pPr>
              <a:t>5/23/2023</a:t>
            </a:fld>
            <a:endParaRPr lang="en-US"/>
          </a:p>
        </p:txBody>
      </p:sp>
      <p:sp>
        <p:nvSpPr>
          <p:cNvPr id="4" name="Footer Placeholder 3">
            <a:extLst>
              <a:ext uri="{FF2B5EF4-FFF2-40B4-BE49-F238E27FC236}">
                <a16:creationId xmlns:a16="http://schemas.microsoft.com/office/drawing/2014/main" id="{1965845F-67F6-43C5-F5B0-34DC7D74F8E1}"/>
              </a:ext>
            </a:extLst>
          </p:cNvPr>
          <p:cNvSpPr>
            <a:spLocks noGrp="1"/>
          </p:cNvSpPr>
          <p:nvPr>
            <p:ph type="ftr" sz="quarter" idx="2"/>
          </p:nvPr>
        </p:nvSpPr>
        <p:spPr>
          <a:xfrm>
            <a:off x="0" y="9420225"/>
            <a:ext cx="2938463" cy="496888"/>
          </a:xfrm>
          <a:prstGeom prst="rect">
            <a:avLst/>
          </a:prstGeom>
        </p:spPr>
        <p:txBody>
          <a:bodyPr vert="horz" lIns="91440" tIns="45720" rIns="91440" bIns="45720" rtlCol="0" anchor="b"/>
          <a:lstStyle>
            <a:lvl1pPr algn="l">
              <a:defRPr sz="1200">
                <a:latin typeface="Arial" charset="0"/>
              </a:defRPr>
            </a:lvl1pPr>
          </a:lstStyle>
          <a:p>
            <a:pPr>
              <a:defRPr/>
            </a:pPr>
            <a:r>
              <a:rPr lang="en-US"/>
              <a:t>M.ALI. SCIL, 2011-2012</a:t>
            </a:r>
          </a:p>
        </p:txBody>
      </p:sp>
      <p:sp>
        <p:nvSpPr>
          <p:cNvPr id="5" name="Slide Number Placeholder 4">
            <a:extLst>
              <a:ext uri="{FF2B5EF4-FFF2-40B4-BE49-F238E27FC236}">
                <a16:creationId xmlns:a16="http://schemas.microsoft.com/office/drawing/2014/main" id="{D330D620-E76E-2612-11D5-22F40AC59725}"/>
              </a:ext>
            </a:extLst>
          </p:cNvPr>
          <p:cNvSpPr>
            <a:spLocks noGrp="1"/>
          </p:cNvSpPr>
          <p:nvPr>
            <p:ph type="sldNum" sz="quarter" idx="3"/>
          </p:nvPr>
        </p:nvSpPr>
        <p:spPr>
          <a:xfrm>
            <a:off x="3841750" y="9420225"/>
            <a:ext cx="2938463"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FD5F267-D1E3-441A-BEB3-A089B63948CF}" type="slidenum">
              <a:rPr lang="en-US" altLang="en-US"/>
              <a:pPr/>
              <a:t>‹#›</a:t>
            </a:fld>
            <a:endParaRPr lang="en-US" alt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19EA63C-F524-12AA-10EE-D4B6815CAAAA}"/>
              </a:ext>
            </a:extLst>
          </p:cNvPr>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r>
              <a:rPr lang="en-US"/>
              <a:t>CHEMISTRY RESOURCE 9C</a:t>
            </a:r>
          </a:p>
        </p:txBody>
      </p:sp>
      <p:sp>
        <p:nvSpPr>
          <p:cNvPr id="16387" name="Rectangle 3">
            <a:extLst>
              <a:ext uri="{FF2B5EF4-FFF2-40B4-BE49-F238E27FC236}">
                <a16:creationId xmlns:a16="http://schemas.microsoft.com/office/drawing/2014/main" id="{8F593C99-32DF-8AFB-1FE2-62DEA2AF0594}"/>
              </a:ext>
            </a:extLst>
          </p:cNvPr>
          <p:cNvSpPr>
            <a:spLocks noGrp="1" noChangeArrowheads="1"/>
          </p:cNvSpPr>
          <p:nvPr>
            <p:ph type="dt" idx="1"/>
          </p:nvPr>
        </p:nvSpPr>
        <p:spPr bwMode="auto">
          <a:xfrm>
            <a:off x="384175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2228" name="Rectangle 4">
            <a:extLst>
              <a:ext uri="{FF2B5EF4-FFF2-40B4-BE49-F238E27FC236}">
                <a16:creationId xmlns:a16="http://schemas.microsoft.com/office/drawing/2014/main" id="{A2E73B28-1E7D-97FF-341D-0EC47413476E}"/>
              </a:ext>
            </a:extLst>
          </p:cNvPr>
          <p:cNvSpPr>
            <a:spLocks noRot="1" noChangeArrowheads="1" noTextEdit="1"/>
          </p:cNvSpPr>
          <p:nvPr>
            <p:ph type="sldImg" idx="2"/>
          </p:nvPr>
        </p:nvSpPr>
        <p:spPr bwMode="auto">
          <a:xfrm>
            <a:off x="911225" y="742950"/>
            <a:ext cx="4959350" cy="3719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1DAACA8E-5133-47CF-3F5E-C8DB522348F3}"/>
              </a:ext>
            </a:extLst>
          </p:cNvPr>
          <p:cNvSpPr>
            <a:spLocks noGrp="1" noChangeArrowheads="1"/>
          </p:cNvSpPr>
          <p:nvPr>
            <p:ph type="body" sz="quarter" idx="3"/>
          </p:nvPr>
        </p:nvSpPr>
        <p:spPr bwMode="auto">
          <a:xfrm>
            <a:off x="677863" y="4711700"/>
            <a:ext cx="5426075" cy="4464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a:extLst>
              <a:ext uri="{FF2B5EF4-FFF2-40B4-BE49-F238E27FC236}">
                <a16:creationId xmlns:a16="http://schemas.microsoft.com/office/drawing/2014/main" id="{7ABEC7CC-96AF-E85A-D273-00E9CFCB9F67}"/>
              </a:ext>
            </a:extLst>
          </p:cNvPr>
          <p:cNvSpPr>
            <a:spLocks noGrp="1" noChangeArrowheads="1"/>
          </p:cNvSpPr>
          <p:nvPr>
            <p:ph type="ftr" sz="quarter" idx="4"/>
          </p:nvPr>
        </p:nvSpPr>
        <p:spPr bwMode="auto">
          <a:xfrm>
            <a:off x="0" y="9420225"/>
            <a:ext cx="293846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r>
              <a:rPr lang="en-US"/>
              <a:t>M.ALI. SCIL, 2011-2012</a:t>
            </a:r>
          </a:p>
        </p:txBody>
      </p:sp>
      <p:sp>
        <p:nvSpPr>
          <p:cNvPr id="16391" name="Rectangle 7">
            <a:extLst>
              <a:ext uri="{FF2B5EF4-FFF2-40B4-BE49-F238E27FC236}">
                <a16:creationId xmlns:a16="http://schemas.microsoft.com/office/drawing/2014/main" id="{BB20BB03-F8A7-7B68-3D36-23FEBC03D634}"/>
              </a:ext>
            </a:extLst>
          </p:cNvPr>
          <p:cNvSpPr>
            <a:spLocks noGrp="1" noChangeArrowheads="1"/>
          </p:cNvSpPr>
          <p:nvPr>
            <p:ph type="sldNum" sz="quarter" idx="5"/>
          </p:nvPr>
        </p:nvSpPr>
        <p:spPr bwMode="auto">
          <a:xfrm>
            <a:off x="3841750" y="9420225"/>
            <a:ext cx="293846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BBA8E651-B6C9-4F73-BD2D-9C85BEF59ECD}" type="slidenum">
              <a:rPr lang="en-US" altLang="en-US"/>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957B994-4793-2775-70C9-C2AB0447368D}"/>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E3E4442D-4817-11CF-01A7-C41F2395D7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3252" name="Header Placeholder 3">
            <a:extLst>
              <a:ext uri="{FF2B5EF4-FFF2-40B4-BE49-F238E27FC236}">
                <a16:creationId xmlns:a16="http://schemas.microsoft.com/office/drawing/2014/main" id="{582DF2FC-5E4C-BF82-3FF2-09BA078C5F0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CHEMISTRY RESOURCE 9C</a:t>
            </a:r>
          </a:p>
        </p:txBody>
      </p:sp>
      <p:sp>
        <p:nvSpPr>
          <p:cNvPr id="53253" name="Footer Placeholder 4">
            <a:extLst>
              <a:ext uri="{FF2B5EF4-FFF2-40B4-BE49-F238E27FC236}">
                <a16:creationId xmlns:a16="http://schemas.microsoft.com/office/drawing/2014/main" id="{57413ED3-7288-67EE-9CD7-3B8C5642543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M.ALI. SCIL, 2011-2012</a:t>
            </a:r>
          </a:p>
        </p:txBody>
      </p:sp>
      <p:sp>
        <p:nvSpPr>
          <p:cNvPr id="53254" name="Slide Number Placeholder 5">
            <a:extLst>
              <a:ext uri="{FF2B5EF4-FFF2-40B4-BE49-F238E27FC236}">
                <a16:creationId xmlns:a16="http://schemas.microsoft.com/office/drawing/2014/main" id="{87F4ADFE-A4B3-935F-705F-580A4DCCD7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F5DF61-9EBD-440C-98B9-DFE4F0B09581}"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664F0599-EBC2-9A2F-CB7D-AAC3CE1D65A2}"/>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A00D9103-BF42-5FEC-348D-C7EF1DAC8F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r-PK" altLang="en-US">
              <a:latin typeface="Arial" panose="020B0604020202020204" pitchFamily="34" charset="0"/>
            </a:endParaRPr>
          </a:p>
        </p:txBody>
      </p:sp>
      <p:sp>
        <p:nvSpPr>
          <p:cNvPr id="54276" name="Header Placeholder 3">
            <a:extLst>
              <a:ext uri="{FF2B5EF4-FFF2-40B4-BE49-F238E27FC236}">
                <a16:creationId xmlns:a16="http://schemas.microsoft.com/office/drawing/2014/main" id="{59D283E6-9727-A293-1FBE-2C9EA37AD86F}"/>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CHEMISTRY RESOURCE 9C</a:t>
            </a:r>
          </a:p>
        </p:txBody>
      </p:sp>
      <p:sp>
        <p:nvSpPr>
          <p:cNvPr id="54277" name="Footer Placeholder 4">
            <a:extLst>
              <a:ext uri="{FF2B5EF4-FFF2-40B4-BE49-F238E27FC236}">
                <a16:creationId xmlns:a16="http://schemas.microsoft.com/office/drawing/2014/main" id="{829E05B8-DC35-5727-6FE6-4E0ACCEA985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M.ALI. SCIL, 2011-2012</a:t>
            </a:r>
          </a:p>
        </p:txBody>
      </p:sp>
      <p:sp>
        <p:nvSpPr>
          <p:cNvPr id="54278" name="Slide Number Placeholder 5">
            <a:extLst>
              <a:ext uri="{FF2B5EF4-FFF2-40B4-BE49-F238E27FC236}">
                <a16:creationId xmlns:a16="http://schemas.microsoft.com/office/drawing/2014/main" id="{6955BC51-F24D-23CD-9272-575AD1C6F0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53A574-CDF7-4507-AF5D-1CCCD048CECD}"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F08C8B74-6F69-6B4A-96C9-B09E8D27B635}"/>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31CC8F14-8C44-D136-A620-C12A094E25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r-PK" altLang="en-US">
              <a:latin typeface="Arial" panose="020B0604020202020204" pitchFamily="34" charset="0"/>
            </a:endParaRPr>
          </a:p>
        </p:txBody>
      </p:sp>
      <p:sp>
        <p:nvSpPr>
          <p:cNvPr id="55300" name="Slide Number Placeholder 3">
            <a:extLst>
              <a:ext uri="{FF2B5EF4-FFF2-40B4-BE49-F238E27FC236}">
                <a16:creationId xmlns:a16="http://schemas.microsoft.com/office/drawing/2014/main" id="{8BFFB16D-6E6C-755D-5A38-B6165FFD75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E913B9-381B-40FF-83BE-0BCB240E69B1}" type="slidenum">
              <a:rPr lang="en-US" altLang="en-US"/>
              <a:pPr/>
              <a:t>48</a:t>
            </a:fld>
            <a:endParaRPr lang="en-US" altLang="en-US"/>
          </a:p>
        </p:txBody>
      </p:sp>
      <p:sp>
        <p:nvSpPr>
          <p:cNvPr id="55301" name="Footer Placeholder 4">
            <a:extLst>
              <a:ext uri="{FF2B5EF4-FFF2-40B4-BE49-F238E27FC236}">
                <a16:creationId xmlns:a16="http://schemas.microsoft.com/office/drawing/2014/main" id="{C821F76F-E54B-049A-2639-613FBF955B4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M.ALI. SCIL, 2011-2012</a:t>
            </a:r>
          </a:p>
        </p:txBody>
      </p:sp>
      <p:sp>
        <p:nvSpPr>
          <p:cNvPr id="55302" name="Header Placeholder 5">
            <a:extLst>
              <a:ext uri="{FF2B5EF4-FFF2-40B4-BE49-F238E27FC236}">
                <a16:creationId xmlns:a16="http://schemas.microsoft.com/office/drawing/2014/main" id="{882D2025-C333-0E1D-316A-4EEF31B0796E}"/>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CHEMISTRY RESOURCE 9C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8939F39-E7B2-56BB-91B0-2214E5C22C03}"/>
              </a:ext>
            </a:extLst>
          </p:cNvPr>
          <p:cNvGrpSpPr>
            <a:grpSpLocks/>
          </p:cNvGrpSpPr>
          <p:nvPr/>
        </p:nvGrpSpPr>
        <p:grpSpPr bwMode="auto">
          <a:xfrm>
            <a:off x="3175" y="4267200"/>
            <a:ext cx="9140825" cy="2590800"/>
            <a:chOff x="2" y="2688"/>
            <a:chExt cx="5758" cy="1632"/>
          </a:xfrm>
        </p:grpSpPr>
        <p:sp>
          <p:nvSpPr>
            <p:cNvPr id="3" name="Freeform 3">
              <a:extLst>
                <a:ext uri="{FF2B5EF4-FFF2-40B4-BE49-F238E27FC236}">
                  <a16:creationId xmlns:a16="http://schemas.microsoft.com/office/drawing/2014/main" id="{C7CD6FBC-358F-73AF-7B3B-7951032FDD28}"/>
                </a:ext>
              </a:extLst>
            </p:cNvPr>
            <p:cNvSpPr>
              <a:spLocks/>
            </p:cNvSpPr>
            <p:nvPr/>
          </p:nvSpPr>
          <p:spPr bwMode="hidden">
            <a:xfrm>
              <a:off x="2" y="2688"/>
              <a:ext cx="5758" cy="1632"/>
            </a:xfrm>
            <a:custGeom>
              <a:avLst/>
              <a:gdLst>
                <a:gd name="T0" fmla="*/ 5812 w 5740"/>
                <a:gd name="T1" fmla="*/ 88 h 4316"/>
                <a:gd name="T2" fmla="*/ 0 w 5740"/>
                <a:gd name="T3" fmla="*/ 88 h 4316"/>
                <a:gd name="T4" fmla="*/ 0 w 5740"/>
                <a:gd name="T5" fmla="*/ 0 h 4316"/>
                <a:gd name="T6" fmla="*/ 5812 w 5740"/>
                <a:gd name="T7" fmla="*/ 0 h 4316"/>
                <a:gd name="T8" fmla="*/ 5812 w 5740"/>
                <a:gd name="T9" fmla="*/ 88 h 4316"/>
                <a:gd name="T10" fmla="*/ 5812 w 5740"/>
                <a:gd name="T11" fmla="*/ 88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4" name="Group 4">
              <a:extLst>
                <a:ext uri="{FF2B5EF4-FFF2-40B4-BE49-F238E27FC236}">
                  <a16:creationId xmlns:a16="http://schemas.microsoft.com/office/drawing/2014/main" id="{AAA9D3D6-81B5-AE80-687C-7F6FCBC6143A}"/>
                </a:ext>
              </a:extLst>
            </p:cNvPr>
            <p:cNvGrpSpPr>
              <a:grpSpLocks/>
            </p:cNvGrpSpPr>
            <p:nvPr userDrawn="1"/>
          </p:nvGrpSpPr>
          <p:grpSpPr bwMode="auto">
            <a:xfrm>
              <a:off x="3528" y="3715"/>
              <a:ext cx="792" cy="521"/>
              <a:chOff x="3527" y="3715"/>
              <a:chExt cx="792" cy="521"/>
            </a:xfrm>
          </p:grpSpPr>
          <p:sp>
            <p:nvSpPr>
              <p:cNvPr id="134233" name="Oval 5">
                <a:extLst>
                  <a:ext uri="{FF2B5EF4-FFF2-40B4-BE49-F238E27FC236}">
                    <a16:creationId xmlns:a16="http://schemas.microsoft.com/office/drawing/2014/main" id="{B855E175-A0CE-ADC6-EF33-3D2F0626BB53}"/>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latin typeface="Arial" charset="0"/>
                </a:endParaRPr>
              </a:p>
            </p:txBody>
          </p:sp>
          <p:sp>
            <p:nvSpPr>
              <p:cNvPr id="134234" name="Oval 6">
                <a:extLst>
                  <a:ext uri="{FF2B5EF4-FFF2-40B4-BE49-F238E27FC236}">
                    <a16:creationId xmlns:a16="http://schemas.microsoft.com/office/drawing/2014/main" id="{1EC74A75-88BC-C8E4-58EF-843EF9F3F941}"/>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134235" name="Oval 7">
                <a:extLst>
                  <a:ext uri="{FF2B5EF4-FFF2-40B4-BE49-F238E27FC236}">
                    <a16:creationId xmlns:a16="http://schemas.microsoft.com/office/drawing/2014/main" id="{23EE54CB-6533-3CAF-B4EA-E5B6363F17F6}"/>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endParaRPr>
              </a:p>
            </p:txBody>
          </p:sp>
          <p:sp>
            <p:nvSpPr>
              <p:cNvPr id="134236" name="Oval 8">
                <a:extLst>
                  <a:ext uri="{FF2B5EF4-FFF2-40B4-BE49-F238E27FC236}">
                    <a16:creationId xmlns:a16="http://schemas.microsoft.com/office/drawing/2014/main" id="{7F545B8B-471B-D563-1FBF-4A922A80AFDE}"/>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134237" name="Oval 9">
                <a:extLst>
                  <a:ext uri="{FF2B5EF4-FFF2-40B4-BE49-F238E27FC236}">
                    <a16:creationId xmlns:a16="http://schemas.microsoft.com/office/drawing/2014/main" id="{E80707A1-BFA3-E219-57C1-8F2E3575FFED}"/>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endParaRPr>
              </a:p>
            </p:txBody>
          </p:sp>
          <p:sp>
            <p:nvSpPr>
              <p:cNvPr id="134238" name="Freeform 10">
                <a:extLst>
                  <a:ext uri="{FF2B5EF4-FFF2-40B4-BE49-F238E27FC236}">
                    <a16:creationId xmlns:a16="http://schemas.microsoft.com/office/drawing/2014/main" id="{A62FEF99-9FCD-D5B6-1940-E4EC0F3D18D0}"/>
                  </a:ext>
                </a:extLst>
              </p:cNvPr>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134239" name="Freeform 11">
                <a:extLst>
                  <a:ext uri="{FF2B5EF4-FFF2-40B4-BE49-F238E27FC236}">
                    <a16:creationId xmlns:a16="http://schemas.microsoft.com/office/drawing/2014/main" id="{66BA509D-43C3-4347-F7CD-888B28682846}"/>
                  </a:ext>
                </a:extLst>
              </p:cNvPr>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latin typeface="Arial" charset="0"/>
                </a:endParaRPr>
              </a:p>
            </p:txBody>
          </p:sp>
          <p:sp>
            <p:nvSpPr>
              <p:cNvPr id="134240" name="Freeform 12">
                <a:extLst>
                  <a:ext uri="{FF2B5EF4-FFF2-40B4-BE49-F238E27FC236}">
                    <a16:creationId xmlns:a16="http://schemas.microsoft.com/office/drawing/2014/main" id="{78C42F75-900D-CE49-3F53-94C1704E9D0F}"/>
                  </a:ext>
                </a:extLst>
              </p:cNvPr>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endParaRPr>
              </a:p>
            </p:txBody>
          </p:sp>
          <p:sp>
            <p:nvSpPr>
              <p:cNvPr id="134241" name="Freeform 13">
                <a:extLst>
                  <a:ext uri="{FF2B5EF4-FFF2-40B4-BE49-F238E27FC236}">
                    <a16:creationId xmlns:a16="http://schemas.microsoft.com/office/drawing/2014/main" id="{1F092173-C720-288B-F683-973BB5602D4D}"/>
                  </a:ext>
                </a:extLst>
              </p:cNvPr>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latin typeface="Arial" charset="0"/>
                </a:endParaRPr>
              </a:p>
            </p:txBody>
          </p:sp>
          <p:sp>
            <p:nvSpPr>
              <p:cNvPr id="134242" name="Freeform 14">
                <a:extLst>
                  <a:ext uri="{FF2B5EF4-FFF2-40B4-BE49-F238E27FC236}">
                    <a16:creationId xmlns:a16="http://schemas.microsoft.com/office/drawing/2014/main" id="{4E29BBB2-9A79-E4E7-6C17-ADA5656713C2}"/>
                  </a:ext>
                </a:extLst>
              </p:cNvPr>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latin typeface="Arial" charset="0"/>
                </a:endParaRPr>
              </a:p>
            </p:txBody>
          </p:sp>
          <p:sp>
            <p:nvSpPr>
              <p:cNvPr id="134243" name="Oval 15">
                <a:extLst>
                  <a:ext uri="{FF2B5EF4-FFF2-40B4-BE49-F238E27FC236}">
                    <a16:creationId xmlns:a16="http://schemas.microsoft.com/office/drawing/2014/main" id="{9B3B64F4-CEDE-E75B-D25B-1A44BC65A4F0}"/>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grpSp>
        <p:grpSp>
          <p:nvGrpSpPr>
            <p:cNvPr id="5" name="Group 16">
              <a:extLst>
                <a:ext uri="{FF2B5EF4-FFF2-40B4-BE49-F238E27FC236}">
                  <a16:creationId xmlns:a16="http://schemas.microsoft.com/office/drawing/2014/main" id="{0ED926C3-07D3-66D9-DDF2-40394330D580}"/>
                </a:ext>
              </a:extLst>
            </p:cNvPr>
            <p:cNvGrpSpPr>
              <a:grpSpLocks/>
            </p:cNvGrpSpPr>
            <p:nvPr userDrawn="1"/>
          </p:nvGrpSpPr>
          <p:grpSpPr bwMode="auto">
            <a:xfrm>
              <a:off x="1776" y="3631"/>
              <a:ext cx="1626" cy="683"/>
              <a:chOff x="1776" y="3631"/>
              <a:chExt cx="1626" cy="683"/>
            </a:xfrm>
          </p:grpSpPr>
          <p:sp>
            <p:nvSpPr>
              <p:cNvPr id="134215" name="Oval 17">
                <a:extLst>
                  <a:ext uri="{FF2B5EF4-FFF2-40B4-BE49-F238E27FC236}">
                    <a16:creationId xmlns:a16="http://schemas.microsoft.com/office/drawing/2014/main" id="{CFF08B84-285D-DBB0-4667-3E590442FBBC}"/>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latin typeface="Arial" charset="0"/>
                </a:endParaRPr>
              </a:p>
            </p:txBody>
          </p:sp>
          <p:sp>
            <p:nvSpPr>
              <p:cNvPr id="134216" name="Oval 18">
                <a:extLst>
                  <a:ext uri="{FF2B5EF4-FFF2-40B4-BE49-F238E27FC236}">
                    <a16:creationId xmlns:a16="http://schemas.microsoft.com/office/drawing/2014/main" id="{D32DD786-3735-F62B-75BB-1BDBAA1BFB93}"/>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134217" name="Oval 19">
                <a:extLst>
                  <a:ext uri="{FF2B5EF4-FFF2-40B4-BE49-F238E27FC236}">
                    <a16:creationId xmlns:a16="http://schemas.microsoft.com/office/drawing/2014/main" id="{3F64A598-AC9A-AAAB-F2A8-33B2C7C5C0A8}"/>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latin typeface="Arial" charset="0"/>
                </a:endParaRPr>
              </a:p>
            </p:txBody>
          </p:sp>
          <p:sp>
            <p:nvSpPr>
              <p:cNvPr id="134218" name="Oval 20">
                <a:extLst>
                  <a:ext uri="{FF2B5EF4-FFF2-40B4-BE49-F238E27FC236}">
                    <a16:creationId xmlns:a16="http://schemas.microsoft.com/office/drawing/2014/main" id="{DE396A0B-9B67-7E77-E92D-53E539C3057A}"/>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134219" name="Oval 21">
                <a:extLst>
                  <a:ext uri="{FF2B5EF4-FFF2-40B4-BE49-F238E27FC236}">
                    <a16:creationId xmlns:a16="http://schemas.microsoft.com/office/drawing/2014/main" id="{622E6B50-02E0-DBB9-DF2A-E0469DA292AC}"/>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134220" name="Oval 22">
                <a:extLst>
                  <a:ext uri="{FF2B5EF4-FFF2-40B4-BE49-F238E27FC236}">
                    <a16:creationId xmlns:a16="http://schemas.microsoft.com/office/drawing/2014/main" id="{EA10FEBC-F418-E08F-50DA-88B9BDC87CF7}"/>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134221" name="Oval 23">
                <a:extLst>
                  <a:ext uri="{FF2B5EF4-FFF2-40B4-BE49-F238E27FC236}">
                    <a16:creationId xmlns:a16="http://schemas.microsoft.com/office/drawing/2014/main" id="{6F3A2289-904D-A50E-6351-80729D56DBD6}"/>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34222" name="Oval 24">
                <a:extLst>
                  <a:ext uri="{FF2B5EF4-FFF2-40B4-BE49-F238E27FC236}">
                    <a16:creationId xmlns:a16="http://schemas.microsoft.com/office/drawing/2014/main" id="{DCF29D36-A888-0355-635D-64D63F911A55}"/>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latin typeface="Arial" charset="0"/>
                </a:endParaRPr>
              </a:p>
            </p:txBody>
          </p:sp>
          <p:sp>
            <p:nvSpPr>
              <p:cNvPr id="134223" name="Freeform 25">
                <a:extLst>
                  <a:ext uri="{FF2B5EF4-FFF2-40B4-BE49-F238E27FC236}">
                    <a16:creationId xmlns:a16="http://schemas.microsoft.com/office/drawing/2014/main" id="{49E4FFD5-D5E2-E24B-92FF-EE25332438F2}"/>
                  </a:ext>
                </a:extLst>
              </p:cNvPr>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134224" name="Freeform 26">
                <a:extLst>
                  <a:ext uri="{FF2B5EF4-FFF2-40B4-BE49-F238E27FC236}">
                    <a16:creationId xmlns:a16="http://schemas.microsoft.com/office/drawing/2014/main" id="{ABFB4076-0BAE-0699-D2F0-259FE3C65FD5}"/>
                  </a:ext>
                </a:extLst>
              </p:cNvPr>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latin typeface="Arial" charset="0"/>
                </a:endParaRPr>
              </a:p>
            </p:txBody>
          </p:sp>
          <p:sp>
            <p:nvSpPr>
              <p:cNvPr id="134225" name="Freeform 27">
                <a:extLst>
                  <a:ext uri="{FF2B5EF4-FFF2-40B4-BE49-F238E27FC236}">
                    <a16:creationId xmlns:a16="http://schemas.microsoft.com/office/drawing/2014/main" id="{619D91D2-1928-49B1-7205-E425D6246F86}"/>
                  </a:ext>
                </a:extLst>
              </p:cNvPr>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latin typeface="Arial" charset="0"/>
                </a:endParaRPr>
              </a:p>
            </p:txBody>
          </p:sp>
          <p:sp>
            <p:nvSpPr>
              <p:cNvPr id="134226" name="Freeform 28">
                <a:extLst>
                  <a:ext uri="{FF2B5EF4-FFF2-40B4-BE49-F238E27FC236}">
                    <a16:creationId xmlns:a16="http://schemas.microsoft.com/office/drawing/2014/main" id="{0C54F35A-9934-32B5-DDA7-198067A29ED5}"/>
                  </a:ext>
                </a:extLst>
              </p:cNvPr>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latin typeface="Arial" charset="0"/>
                </a:endParaRPr>
              </a:p>
            </p:txBody>
          </p:sp>
          <p:sp>
            <p:nvSpPr>
              <p:cNvPr id="134227" name="Freeform 29">
                <a:extLst>
                  <a:ext uri="{FF2B5EF4-FFF2-40B4-BE49-F238E27FC236}">
                    <a16:creationId xmlns:a16="http://schemas.microsoft.com/office/drawing/2014/main" id="{EA9BD854-6B15-6047-51B9-0E7106E88080}"/>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228" name="Freeform 30">
                <a:extLst>
                  <a:ext uri="{FF2B5EF4-FFF2-40B4-BE49-F238E27FC236}">
                    <a16:creationId xmlns:a16="http://schemas.microsoft.com/office/drawing/2014/main" id="{D5CBE15B-1DE3-2BE2-BDDF-51C76CD4B7BB}"/>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229" name="Freeform 31">
                <a:extLst>
                  <a:ext uri="{FF2B5EF4-FFF2-40B4-BE49-F238E27FC236}">
                    <a16:creationId xmlns:a16="http://schemas.microsoft.com/office/drawing/2014/main" id="{D54B0FD3-95B9-135D-9A87-2E67979E20B0}"/>
                  </a:ext>
                </a:extLst>
              </p:cNvPr>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endParaRPr>
              </a:p>
            </p:txBody>
          </p:sp>
          <p:sp>
            <p:nvSpPr>
              <p:cNvPr id="134230" name="Freeform 32">
                <a:extLst>
                  <a:ext uri="{FF2B5EF4-FFF2-40B4-BE49-F238E27FC236}">
                    <a16:creationId xmlns:a16="http://schemas.microsoft.com/office/drawing/2014/main" id="{AA5A490C-7996-EC15-BA0C-4F1CEA546791}"/>
                  </a:ext>
                </a:extLst>
              </p:cNvPr>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endParaRPr>
              </a:p>
            </p:txBody>
          </p:sp>
          <p:sp>
            <p:nvSpPr>
              <p:cNvPr id="134231" name="Freeform 33">
                <a:extLst>
                  <a:ext uri="{FF2B5EF4-FFF2-40B4-BE49-F238E27FC236}">
                    <a16:creationId xmlns:a16="http://schemas.microsoft.com/office/drawing/2014/main" id="{49AA6FFF-6AA7-7D54-D3A7-9A60624E60D9}"/>
                  </a:ext>
                </a:extLst>
              </p:cNvPr>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endParaRPr>
              </a:p>
            </p:txBody>
          </p:sp>
          <p:sp>
            <p:nvSpPr>
              <p:cNvPr id="134232" name="Freeform 34">
                <a:extLst>
                  <a:ext uri="{FF2B5EF4-FFF2-40B4-BE49-F238E27FC236}">
                    <a16:creationId xmlns:a16="http://schemas.microsoft.com/office/drawing/2014/main" id="{679A17B1-6CE7-FB31-8F5D-99B2040745E6}"/>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6" name="Group 35">
              <a:extLst>
                <a:ext uri="{FF2B5EF4-FFF2-40B4-BE49-F238E27FC236}">
                  <a16:creationId xmlns:a16="http://schemas.microsoft.com/office/drawing/2014/main" id="{A2CEAC3F-B392-14A2-EF51-02AC2D3148B2}"/>
                </a:ext>
              </a:extLst>
            </p:cNvPr>
            <p:cNvGrpSpPr>
              <a:grpSpLocks/>
            </p:cNvGrpSpPr>
            <p:nvPr userDrawn="1"/>
          </p:nvGrpSpPr>
          <p:grpSpPr bwMode="auto">
            <a:xfrm>
              <a:off x="4128" y="3360"/>
              <a:ext cx="1351" cy="821"/>
              <a:chOff x="4128" y="3360"/>
              <a:chExt cx="1351" cy="821"/>
            </a:xfrm>
          </p:grpSpPr>
          <p:sp>
            <p:nvSpPr>
              <p:cNvPr id="20" name="Freeform 36">
                <a:extLst>
                  <a:ext uri="{FF2B5EF4-FFF2-40B4-BE49-F238E27FC236}">
                    <a16:creationId xmlns:a16="http://schemas.microsoft.com/office/drawing/2014/main" id="{14A4A32C-0D6E-9B6C-D451-CC65C20D1069}"/>
                  </a:ext>
                </a:extLst>
              </p:cNvPr>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21" name="Freeform 37">
                <a:extLst>
                  <a:ext uri="{FF2B5EF4-FFF2-40B4-BE49-F238E27FC236}">
                    <a16:creationId xmlns:a16="http://schemas.microsoft.com/office/drawing/2014/main" id="{D0A0BB83-83E2-9108-625D-0637D9404372}"/>
                  </a:ext>
                </a:extLst>
              </p:cNvPr>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22" name="Freeform 38">
                <a:extLst>
                  <a:ext uri="{FF2B5EF4-FFF2-40B4-BE49-F238E27FC236}">
                    <a16:creationId xmlns:a16="http://schemas.microsoft.com/office/drawing/2014/main" id="{500151FD-BB3F-D94A-5A25-643D606ABB88}"/>
                  </a:ext>
                </a:extLst>
              </p:cNvPr>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23" name="Freeform 39">
                <a:extLst>
                  <a:ext uri="{FF2B5EF4-FFF2-40B4-BE49-F238E27FC236}">
                    <a16:creationId xmlns:a16="http://schemas.microsoft.com/office/drawing/2014/main" id="{79DFB4CA-C62A-9210-DB91-26134BDF2C19}"/>
                  </a:ext>
                </a:extLst>
              </p:cNvPr>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endParaRPr>
              </a:p>
            </p:txBody>
          </p:sp>
          <p:sp>
            <p:nvSpPr>
              <p:cNvPr id="24" name="Freeform 40">
                <a:extLst>
                  <a:ext uri="{FF2B5EF4-FFF2-40B4-BE49-F238E27FC236}">
                    <a16:creationId xmlns:a16="http://schemas.microsoft.com/office/drawing/2014/main" id="{0C1C874F-EA4B-28B2-D0C5-53C62ED527D9}"/>
                  </a:ext>
                </a:extLst>
              </p:cNvPr>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endParaRPr>
              </a:p>
            </p:txBody>
          </p:sp>
          <p:sp>
            <p:nvSpPr>
              <p:cNvPr id="25" name="Freeform 41">
                <a:extLst>
                  <a:ext uri="{FF2B5EF4-FFF2-40B4-BE49-F238E27FC236}">
                    <a16:creationId xmlns:a16="http://schemas.microsoft.com/office/drawing/2014/main" id="{ACE102D8-7181-8320-0401-D3EC30183D87}"/>
                  </a:ext>
                </a:extLst>
              </p:cNvPr>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endParaRPr>
              </a:p>
            </p:txBody>
          </p:sp>
          <p:sp>
            <p:nvSpPr>
              <p:cNvPr id="26" name="Freeform 42">
                <a:extLst>
                  <a:ext uri="{FF2B5EF4-FFF2-40B4-BE49-F238E27FC236}">
                    <a16:creationId xmlns:a16="http://schemas.microsoft.com/office/drawing/2014/main" id="{7FDA34FB-BFCA-6FA7-29B5-43DF93FB5432}"/>
                  </a:ext>
                </a:extLst>
              </p:cNvPr>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endParaRPr>
              </a:p>
            </p:txBody>
          </p:sp>
          <p:sp>
            <p:nvSpPr>
              <p:cNvPr id="27" name="Freeform 43">
                <a:extLst>
                  <a:ext uri="{FF2B5EF4-FFF2-40B4-BE49-F238E27FC236}">
                    <a16:creationId xmlns:a16="http://schemas.microsoft.com/office/drawing/2014/main" id="{4A9E3BEF-C441-8F4A-01B6-8EF91BCC3477}"/>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44">
                <a:extLst>
                  <a:ext uri="{FF2B5EF4-FFF2-40B4-BE49-F238E27FC236}">
                    <a16:creationId xmlns:a16="http://schemas.microsoft.com/office/drawing/2014/main" id="{7B6577E6-52A4-70EF-B37E-3BAB186AC8C9}"/>
                  </a:ext>
                </a:extLst>
              </p:cNvPr>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latin typeface="Arial" charset="0"/>
                </a:endParaRPr>
              </a:p>
            </p:txBody>
          </p:sp>
          <p:sp>
            <p:nvSpPr>
              <p:cNvPr id="29" name="Freeform 45">
                <a:extLst>
                  <a:ext uri="{FF2B5EF4-FFF2-40B4-BE49-F238E27FC236}">
                    <a16:creationId xmlns:a16="http://schemas.microsoft.com/office/drawing/2014/main" id="{22D6951E-CA17-5BFF-C40B-72793C1BEA6B}"/>
                  </a:ext>
                </a:extLst>
              </p:cNvPr>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30" name="Freeform 46">
                <a:extLst>
                  <a:ext uri="{FF2B5EF4-FFF2-40B4-BE49-F238E27FC236}">
                    <a16:creationId xmlns:a16="http://schemas.microsoft.com/office/drawing/2014/main" id="{9EE52133-EF76-B11E-4DDC-030F70EFAB47}"/>
                  </a:ext>
                </a:extLst>
              </p:cNvPr>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31" name="Oval 47">
                <a:extLst>
                  <a:ext uri="{FF2B5EF4-FFF2-40B4-BE49-F238E27FC236}">
                    <a16:creationId xmlns:a16="http://schemas.microsoft.com/office/drawing/2014/main" id="{00C2A5BF-BC13-2207-C398-3CF243435F43}"/>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latin typeface="Arial" charset="0"/>
                </a:endParaRPr>
              </a:p>
            </p:txBody>
          </p:sp>
          <p:sp>
            <p:nvSpPr>
              <p:cNvPr id="134208" name="Oval 48">
                <a:extLst>
                  <a:ext uri="{FF2B5EF4-FFF2-40B4-BE49-F238E27FC236}">
                    <a16:creationId xmlns:a16="http://schemas.microsoft.com/office/drawing/2014/main" id="{C4678782-1889-7F66-1ABA-22B35A316CBF}"/>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134209" name="Oval 49">
                <a:extLst>
                  <a:ext uri="{FF2B5EF4-FFF2-40B4-BE49-F238E27FC236}">
                    <a16:creationId xmlns:a16="http://schemas.microsoft.com/office/drawing/2014/main" id="{FE1CC094-5540-6401-5DD9-C5344B7EE5C2}"/>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endParaRPr>
              </a:p>
            </p:txBody>
          </p:sp>
          <p:sp>
            <p:nvSpPr>
              <p:cNvPr id="134212" name="Oval 50">
                <a:extLst>
                  <a:ext uri="{FF2B5EF4-FFF2-40B4-BE49-F238E27FC236}">
                    <a16:creationId xmlns:a16="http://schemas.microsoft.com/office/drawing/2014/main" id="{9E19FBFD-1039-F857-2AD8-394BDBEE889B}"/>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134213" name="Oval 51">
                <a:extLst>
                  <a:ext uri="{FF2B5EF4-FFF2-40B4-BE49-F238E27FC236}">
                    <a16:creationId xmlns:a16="http://schemas.microsoft.com/office/drawing/2014/main" id="{2BD3D6C5-B8A7-DA44-584E-A941688FE4F8}"/>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endParaRPr>
              </a:p>
            </p:txBody>
          </p:sp>
          <p:sp>
            <p:nvSpPr>
              <p:cNvPr id="134214" name="Oval 52">
                <a:extLst>
                  <a:ext uri="{FF2B5EF4-FFF2-40B4-BE49-F238E27FC236}">
                    <a16:creationId xmlns:a16="http://schemas.microsoft.com/office/drawing/2014/main" id="{CB92E52A-17D0-0A17-B7A5-7EF2F0E42165}"/>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grpSp>
        <p:grpSp>
          <p:nvGrpSpPr>
            <p:cNvPr id="7" name="Group 53">
              <a:extLst>
                <a:ext uri="{FF2B5EF4-FFF2-40B4-BE49-F238E27FC236}">
                  <a16:creationId xmlns:a16="http://schemas.microsoft.com/office/drawing/2014/main" id="{36854971-0979-0224-EE8B-A83789859FAE}"/>
                </a:ext>
              </a:extLst>
            </p:cNvPr>
            <p:cNvGrpSpPr>
              <a:grpSpLocks/>
            </p:cNvGrpSpPr>
            <p:nvPr userDrawn="1"/>
          </p:nvGrpSpPr>
          <p:grpSpPr bwMode="auto">
            <a:xfrm>
              <a:off x="5280" y="3024"/>
              <a:ext cx="425" cy="258"/>
              <a:chOff x="5280" y="3024"/>
              <a:chExt cx="425" cy="258"/>
            </a:xfrm>
          </p:grpSpPr>
          <p:sp>
            <p:nvSpPr>
              <p:cNvPr id="8" name="Freeform 54">
                <a:extLst>
                  <a:ext uri="{FF2B5EF4-FFF2-40B4-BE49-F238E27FC236}">
                    <a16:creationId xmlns:a16="http://schemas.microsoft.com/office/drawing/2014/main" id="{5D1A042F-6435-4181-011F-54B53576F378}"/>
                  </a:ext>
                </a:extLst>
              </p:cNvPr>
              <p:cNvSpPr>
                <a:spLocks/>
              </p:cNvSpPr>
              <p:nvPr/>
            </p:nvSpPr>
            <p:spPr bwMode="hidden">
              <a:xfrm>
                <a:off x="5280" y="3186"/>
                <a:ext cx="383" cy="96"/>
              </a:xfrm>
              <a:custGeom>
                <a:avLst/>
                <a:gdLst>
                  <a:gd name="T0" fmla="*/ 213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3 w 382"/>
                  <a:gd name="T19" fmla="*/ 96 h 96"/>
                  <a:gd name="T20" fmla="*/ 267 w 382"/>
                  <a:gd name="T21" fmla="*/ 90 h 96"/>
                  <a:gd name="T22" fmla="*/ 315 w 382"/>
                  <a:gd name="T23" fmla="*/ 84 h 96"/>
                  <a:gd name="T24" fmla="*/ 356 w 382"/>
                  <a:gd name="T25" fmla="*/ 66 h 96"/>
                  <a:gd name="T26" fmla="*/ 386 w 382"/>
                  <a:gd name="T27" fmla="*/ 42 h 96"/>
                  <a:gd name="T28" fmla="*/ 380 w 382"/>
                  <a:gd name="T29" fmla="*/ 42 h 96"/>
                  <a:gd name="T30" fmla="*/ 350 w 382"/>
                  <a:gd name="T31" fmla="*/ 66 h 96"/>
                  <a:gd name="T32" fmla="*/ 309 w 382"/>
                  <a:gd name="T33" fmla="*/ 78 h 96"/>
                  <a:gd name="T34" fmla="*/ 267 w 382"/>
                  <a:gd name="T35" fmla="*/ 90 h 96"/>
                  <a:gd name="T36" fmla="*/ 213 w 382"/>
                  <a:gd name="T37" fmla="*/ 96 h 96"/>
                  <a:gd name="T38" fmla="*/ 213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55">
                <a:extLst>
                  <a:ext uri="{FF2B5EF4-FFF2-40B4-BE49-F238E27FC236}">
                    <a16:creationId xmlns:a16="http://schemas.microsoft.com/office/drawing/2014/main" id="{5B7461FF-894D-0AFE-ACFD-F487D73A2932}"/>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56">
                <a:extLst>
                  <a:ext uri="{FF2B5EF4-FFF2-40B4-BE49-F238E27FC236}">
                    <a16:creationId xmlns:a16="http://schemas.microsoft.com/office/drawing/2014/main" id="{FCBF2481-0E9D-77EE-E23F-497978E9A916}"/>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57">
                <a:extLst>
                  <a:ext uri="{FF2B5EF4-FFF2-40B4-BE49-F238E27FC236}">
                    <a16:creationId xmlns:a16="http://schemas.microsoft.com/office/drawing/2014/main" id="{C73CC9BB-C5DC-8843-6FBF-8B91DBCD64B3}"/>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58">
                <a:extLst>
                  <a:ext uri="{FF2B5EF4-FFF2-40B4-BE49-F238E27FC236}">
                    <a16:creationId xmlns:a16="http://schemas.microsoft.com/office/drawing/2014/main" id="{34B853A4-C506-B01B-5EE9-BFF42E149187}"/>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59">
                <a:extLst>
                  <a:ext uri="{FF2B5EF4-FFF2-40B4-BE49-F238E27FC236}">
                    <a16:creationId xmlns:a16="http://schemas.microsoft.com/office/drawing/2014/main" id="{C5C48EA8-D0A1-CE4A-E6DB-F44A3A86B8F0}"/>
                  </a:ext>
                </a:extLst>
              </p:cNvPr>
              <p:cNvSpPr>
                <a:spLocks/>
              </p:cNvSpPr>
              <p:nvPr/>
            </p:nvSpPr>
            <p:spPr bwMode="hidden">
              <a:xfrm>
                <a:off x="5489" y="3042"/>
                <a:ext cx="186" cy="210"/>
              </a:xfrm>
              <a:custGeom>
                <a:avLst/>
                <a:gdLst>
                  <a:gd name="T0" fmla="*/ 0 w 185"/>
                  <a:gd name="T1" fmla="*/ 6 h 210"/>
                  <a:gd name="T2" fmla="*/ 66 w 185"/>
                  <a:gd name="T3" fmla="*/ 12 h 210"/>
                  <a:gd name="T4" fmla="*/ 123 w 185"/>
                  <a:gd name="T5" fmla="*/ 36 h 210"/>
                  <a:gd name="T6" fmla="*/ 159 w 185"/>
                  <a:gd name="T7" fmla="*/ 72 h 210"/>
                  <a:gd name="T8" fmla="*/ 165 w 185"/>
                  <a:gd name="T9" fmla="*/ 90 h 210"/>
                  <a:gd name="T10" fmla="*/ 171 w 185"/>
                  <a:gd name="T11" fmla="*/ 114 h 210"/>
                  <a:gd name="T12" fmla="*/ 165 w 185"/>
                  <a:gd name="T13" fmla="*/ 138 h 210"/>
                  <a:gd name="T14" fmla="*/ 153 w 185"/>
                  <a:gd name="T15" fmla="*/ 162 h 210"/>
                  <a:gd name="T16" fmla="*/ 123 w 185"/>
                  <a:gd name="T17" fmla="*/ 180 h 210"/>
                  <a:gd name="T18" fmla="*/ 90 w 185"/>
                  <a:gd name="T19" fmla="*/ 198 h 210"/>
                  <a:gd name="T20" fmla="*/ 100 w 185"/>
                  <a:gd name="T21" fmla="*/ 210 h 210"/>
                  <a:gd name="T22" fmla="*/ 135 w 185"/>
                  <a:gd name="T23" fmla="*/ 192 h 210"/>
                  <a:gd name="T24" fmla="*/ 165 w 185"/>
                  <a:gd name="T25" fmla="*/ 168 h 210"/>
                  <a:gd name="T26" fmla="*/ 183 w 185"/>
                  <a:gd name="T27" fmla="*/ 144 h 210"/>
                  <a:gd name="T28" fmla="*/ 189 w 185"/>
                  <a:gd name="T29" fmla="*/ 114 h 210"/>
                  <a:gd name="T30" fmla="*/ 183 w 185"/>
                  <a:gd name="T31" fmla="*/ 90 h 210"/>
                  <a:gd name="T32" fmla="*/ 177 w 185"/>
                  <a:gd name="T33" fmla="*/ 66 h 210"/>
                  <a:gd name="T34" fmla="*/ 159 w 185"/>
                  <a:gd name="T35" fmla="*/ 48 h 210"/>
                  <a:gd name="T36" fmla="*/ 135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60">
                <a:extLst>
                  <a:ext uri="{FF2B5EF4-FFF2-40B4-BE49-F238E27FC236}">
                    <a16:creationId xmlns:a16="http://schemas.microsoft.com/office/drawing/2014/main" id="{757C9D4C-29FD-D0A6-F6CA-EEECD4310DE6}"/>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5" name="Group 61">
                <a:extLst>
                  <a:ext uri="{FF2B5EF4-FFF2-40B4-BE49-F238E27FC236}">
                    <a16:creationId xmlns:a16="http://schemas.microsoft.com/office/drawing/2014/main" id="{B54FD0B4-84B9-2509-66B8-7E02BE8BAC59}"/>
                  </a:ext>
                </a:extLst>
              </p:cNvPr>
              <p:cNvGrpSpPr>
                <a:grpSpLocks/>
              </p:cNvGrpSpPr>
              <p:nvPr/>
            </p:nvGrpSpPr>
            <p:grpSpPr bwMode="auto">
              <a:xfrm>
                <a:off x="5381" y="3085"/>
                <a:ext cx="227" cy="132"/>
                <a:chOff x="5381" y="3085"/>
                <a:chExt cx="227" cy="132"/>
              </a:xfrm>
            </p:grpSpPr>
            <p:sp>
              <p:nvSpPr>
                <p:cNvPr id="16" name="Oval 62">
                  <a:extLst>
                    <a:ext uri="{FF2B5EF4-FFF2-40B4-BE49-F238E27FC236}">
                      <a16:creationId xmlns:a16="http://schemas.microsoft.com/office/drawing/2014/main" id="{B62870FF-D3EE-40F7-A902-840A4E195E8C}"/>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7" name="Oval 63">
                  <a:extLst>
                    <a:ext uri="{FF2B5EF4-FFF2-40B4-BE49-F238E27FC236}">
                      <a16:creationId xmlns:a16="http://schemas.microsoft.com/office/drawing/2014/main" id="{8EC9ACCA-AC7F-95DA-A894-37DCEE8C2F3E}"/>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8" name="Oval 64">
                  <a:extLst>
                    <a:ext uri="{FF2B5EF4-FFF2-40B4-BE49-F238E27FC236}">
                      <a16:creationId xmlns:a16="http://schemas.microsoft.com/office/drawing/2014/main" id="{2668ADEC-68A5-4789-CCA6-9C77478E2A57}"/>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9" name="Oval 65">
                  <a:extLst>
                    <a:ext uri="{FF2B5EF4-FFF2-40B4-BE49-F238E27FC236}">
                      <a16:creationId xmlns:a16="http://schemas.microsoft.com/office/drawing/2014/main" id="{B57E5AD3-122C-3885-1809-45A9A4B69C1B}"/>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grpSp>
      </p:grpSp>
      <p:sp>
        <p:nvSpPr>
          <p:cNvPr id="1342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342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4244" name="Rectangle 68">
            <a:extLst>
              <a:ext uri="{FF2B5EF4-FFF2-40B4-BE49-F238E27FC236}">
                <a16:creationId xmlns:a16="http://schemas.microsoft.com/office/drawing/2014/main" id="{8B3C9180-B165-1BDD-9D49-E8DDDD959A68}"/>
              </a:ext>
            </a:extLst>
          </p:cNvPr>
          <p:cNvSpPr>
            <a:spLocks noGrp="1" noChangeArrowheads="1"/>
          </p:cNvSpPr>
          <p:nvPr>
            <p:ph type="dt" sz="quarter" idx="10"/>
          </p:nvPr>
        </p:nvSpPr>
        <p:spPr>
          <a:xfrm>
            <a:off x="457200" y="6248400"/>
            <a:ext cx="2133600" cy="457200"/>
          </a:xfrm>
        </p:spPr>
        <p:txBody>
          <a:bodyPr/>
          <a:lstStyle>
            <a:lvl1pPr>
              <a:defRPr/>
            </a:lvl1pPr>
          </a:lstStyle>
          <a:p>
            <a:pPr>
              <a:defRPr/>
            </a:pPr>
            <a:fld id="{FE62F4DB-D637-4204-86FC-94AE0AAA7758}" type="datetime2">
              <a:rPr lang="ur-PK"/>
              <a:pPr>
                <a:defRPr/>
              </a:pPr>
              <a:t>منگل، 04 ذو القعد، 1444</a:t>
            </a:fld>
            <a:endParaRPr lang="en-US"/>
          </a:p>
        </p:txBody>
      </p:sp>
      <p:sp>
        <p:nvSpPr>
          <p:cNvPr id="134245" name="Rectangle 69">
            <a:extLst>
              <a:ext uri="{FF2B5EF4-FFF2-40B4-BE49-F238E27FC236}">
                <a16:creationId xmlns:a16="http://schemas.microsoft.com/office/drawing/2014/main" id="{5AFB68C2-C409-639E-3D22-0A66CF7EBDD3}"/>
              </a:ext>
            </a:extLst>
          </p:cNvPr>
          <p:cNvSpPr>
            <a:spLocks noGrp="1" noChangeArrowheads="1"/>
          </p:cNvSpPr>
          <p:nvPr>
            <p:ph type="ftr" sz="quarter" idx="11"/>
          </p:nvPr>
        </p:nvSpPr>
        <p:spPr>
          <a:xfrm>
            <a:off x="3124200" y="6248400"/>
            <a:ext cx="2895600" cy="457200"/>
          </a:xfrm>
        </p:spPr>
        <p:txBody>
          <a:bodyPr/>
          <a:lstStyle>
            <a:lvl1pPr>
              <a:defRPr/>
            </a:lvl1pPr>
          </a:lstStyle>
          <a:p>
            <a:pPr>
              <a:defRPr/>
            </a:pPr>
            <a:r>
              <a:rPr lang="pt-BR"/>
              <a:t>Topic 10: ACIDS, BASES &amp; SALTS</a:t>
            </a:r>
            <a:endParaRPr lang="en-US"/>
          </a:p>
        </p:txBody>
      </p:sp>
      <p:sp>
        <p:nvSpPr>
          <p:cNvPr id="134246" name="Rectangle 70">
            <a:extLst>
              <a:ext uri="{FF2B5EF4-FFF2-40B4-BE49-F238E27FC236}">
                <a16:creationId xmlns:a16="http://schemas.microsoft.com/office/drawing/2014/main" id="{CD7DF8B3-F6CF-DD4C-691E-F9850DCD7AA1}"/>
              </a:ext>
            </a:extLst>
          </p:cNvPr>
          <p:cNvSpPr>
            <a:spLocks noGrp="1" noChangeArrowheads="1"/>
          </p:cNvSpPr>
          <p:nvPr>
            <p:ph type="sldNum" sz="quarter" idx="12"/>
          </p:nvPr>
        </p:nvSpPr>
        <p:spPr>
          <a:xfrm>
            <a:off x="6553200" y="6248400"/>
            <a:ext cx="2133600" cy="457200"/>
          </a:xfrm>
        </p:spPr>
        <p:txBody>
          <a:bodyPr/>
          <a:lstStyle>
            <a:lvl1pPr>
              <a:defRPr/>
            </a:lvl1pPr>
          </a:lstStyle>
          <a:p>
            <a:fld id="{5E4AE850-744E-4468-A8DF-74C1D58E951E}" type="slidenum">
              <a:rPr lang="en-US" altLang="en-US"/>
              <a:pPr/>
              <a:t>‹#›</a:t>
            </a:fld>
            <a:endParaRPr lang="en-US" altLang="en-US"/>
          </a:p>
        </p:txBody>
      </p:sp>
    </p:spTree>
    <p:extLst>
      <p:ext uri="{BB962C8B-B14F-4D97-AF65-F5344CB8AC3E}">
        <p14:creationId xmlns:p14="http://schemas.microsoft.com/office/powerpoint/2010/main" val="237111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2AD2EB80-744E-E4AA-E8E5-617B074335F6}"/>
              </a:ext>
            </a:extLst>
          </p:cNvPr>
          <p:cNvSpPr>
            <a:spLocks noGrp="1" noChangeArrowheads="1"/>
          </p:cNvSpPr>
          <p:nvPr>
            <p:ph type="dt" sz="half" idx="10"/>
          </p:nvPr>
        </p:nvSpPr>
        <p:spPr>
          <a:ln/>
        </p:spPr>
        <p:txBody>
          <a:bodyPr/>
          <a:lstStyle>
            <a:lvl1pPr>
              <a:defRPr/>
            </a:lvl1pPr>
          </a:lstStyle>
          <a:p>
            <a:pPr>
              <a:defRPr/>
            </a:pPr>
            <a:fld id="{1027AD77-3037-4865-B7CE-2FBA928654BC}" type="datetime2">
              <a:rPr lang="ur-PK"/>
              <a:pPr>
                <a:defRPr/>
              </a:pPr>
              <a:t>منگل، 04 ذو القعد، 1444</a:t>
            </a:fld>
            <a:endParaRPr lang="en-US"/>
          </a:p>
        </p:txBody>
      </p:sp>
      <p:sp>
        <p:nvSpPr>
          <p:cNvPr id="5" name="Rectangle 70">
            <a:extLst>
              <a:ext uri="{FF2B5EF4-FFF2-40B4-BE49-F238E27FC236}">
                <a16:creationId xmlns:a16="http://schemas.microsoft.com/office/drawing/2014/main" id="{623B9F75-89A6-7FB5-AC1D-BDABA9504E80}"/>
              </a:ext>
            </a:extLst>
          </p:cNvPr>
          <p:cNvSpPr>
            <a:spLocks noGrp="1" noChangeArrowheads="1"/>
          </p:cNvSpPr>
          <p:nvPr>
            <p:ph type="ftr" sz="quarter" idx="11"/>
          </p:nvPr>
        </p:nvSpPr>
        <p:spPr>
          <a:ln/>
        </p:spPr>
        <p:txBody>
          <a:bodyPr/>
          <a:lstStyle>
            <a:lvl1pPr>
              <a:defRPr/>
            </a:lvl1pPr>
          </a:lstStyle>
          <a:p>
            <a:pPr>
              <a:defRPr/>
            </a:pPr>
            <a:r>
              <a:rPr lang="pt-BR"/>
              <a:t>Topic 10: ACIDS, BASES &amp; SALTS</a:t>
            </a:r>
            <a:endParaRPr lang="en-US"/>
          </a:p>
        </p:txBody>
      </p:sp>
      <p:sp>
        <p:nvSpPr>
          <p:cNvPr id="6" name="Rectangle 71">
            <a:extLst>
              <a:ext uri="{FF2B5EF4-FFF2-40B4-BE49-F238E27FC236}">
                <a16:creationId xmlns:a16="http://schemas.microsoft.com/office/drawing/2014/main" id="{9F520056-66AD-2510-D2D3-4334A7E8FF91}"/>
              </a:ext>
            </a:extLst>
          </p:cNvPr>
          <p:cNvSpPr>
            <a:spLocks noGrp="1" noChangeArrowheads="1"/>
          </p:cNvSpPr>
          <p:nvPr>
            <p:ph type="sldNum" sz="quarter" idx="12"/>
          </p:nvPr>
        </p:nvSpPr>
        <p:spPr>
          <a:ln/>
        </p:spPr>
        <p:txBody>
          <a:bodyPr/>
          <a:lstStyle>
            <a:lvl1pPr>
              <a:defRPr/>
            </a:lvl1pPr>
          </a:lstStyle>
          <a:p>
            <a:fld id="{A5D9C6FD-38D0-43D9-AC97-F1BDB5932F82}" type="slidenum">
              <a:rPr lang="en-US" altLang="en-US"/>
              <a:pPr/>
              <a:t>‹#›</a:t>
            </a:fld>
            <a:endParaRPr lang="en-US" altLang="en-US"/>
          </a:p>
        </p:txBody>
      </p:sp>
    </p:spTree>
    <p:extLst>
      <p:ext uri="{BB962C8B-B14F-4D97-AF65-F5344CB8AC3E}">
        <p14:creationId xmlns:p14="http://schemas.microsoft.com/office/powerpoint/2010/main" val="3292751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5EBD17E6-1CB8-9883-CC46-EE8720496BFA}"/>
              </a:ext>
            </a:extLst>
          </p:cNvPr>
          <p:cNvSpPr>
            <a:spLocks noGrp="1" noChangeArrowheads="1"/>
          </p:cNvSpPr>
          <p:nvPr>
            <p:ph type="dt" sz="half" idx="10"/>
          </p:nvPr>
        </p:nvSpPr>
        <p:spPr>
          <a:ln/>
        </p:spPr>
        <p:txBody>
          <a:bodyPr/>
          <a:lstStyle>
            <a:lvl1pPr>
              <a:defRPr/>
            </a:lvl1pPr>
          </a:lstStyle>
          <a:p>
            <a:pPr>
              <a:defRPr/>
            </a:pPr>
            <a:fld id="{F7D9CD0D-5C06-45B1-8752-792775A61609}" type="datetime2">
              <a:rPr lang="ur-PK"/>
              <a:pPr>
                <a:defRPr/>
              </a:pPr>
              <a:t>منگل، 04 ذو القعد، 1444</a:t>
            </a:fld>
            <a:endParaRPr lang="en-US"/>
          </a:p>
        </p:txBody>
      </p:sp>
      <p:sp>
        <p:nvSpPr>
          <p:cNvPr id="5" name="Rectangle 70">
            <a:extLst>
              <a:ext uri="{FF2B5EF4-FFF2-40B4-BE49-F238E27FC236}">
                <a16:creationId xmlns:a16="http://schemas.microsoft.com/office/drawing/2014/main" id="{1248BF39-5A4C-860B-E110-F93E3A1B7BDE}"/>
              </a:ext>
            </a:extLst>
          </p:cNvPr>
          <p:cNvSpPr>
            <a:spLocks noGrp="1" noChangeArrowheads="1"/>
          </p:cNvSpPr>
          <p:nvPr>
            <p:ph type="ftr" sz="quarter" idx="11"/>
          </p:nvPr>
        </p:nvSpPr>
        <p:spPr>
          <a:ln/>
        </p:spPr>
        <p:txBody>
          <a:bodyPr/>
          <a:lstStyle>
            <a:lvl1pPr>
              <a:defRPr/>
            </a:lvl1pPr>
          </a:lstStyle>
          <a:p>
            <a:pPr>
              <a:defRPr/>
            </a:pPr>
            <a:r>
              <a:rPr lang="pt-BR"/>
              <a:t>Topic 10: ACIDS, BASES &amp; SALTS</a:t>
            </a:r>
            <a:endParaRPr lang="en-US"/>
          </a:p>
        </p:txBody>
      </p:sp>
      <p:sp>
        <p:nvSpPr>
          <p:cNvPr id="6" name="Rectangle 71">
            <a:extLst>
              <a:ext uri="{FF2B5EF4-FFF2-40B4-BE49-F238E27FC236}">
                <a16:creationId xmlns:a16="http://schemas.microsoft.com/office/drawing/2014/main" id="{8AF93392-BFA3-E65C-083E-423CAAD64332}"/>
              </a:ext>
            </a:extLst>
          </p:cNvPr>
          <p:cNvSpPr>
            <a:spLocks noGrp="1" noChangeArrowheads="1"/>
          </p:cNvSpPr>
          <p:nvPr>
            <p:ph type="sldNum" sz="quarter" idx="12"/>
          </p:nvPr>
        </p:nvSpPr>
        <p:spPr>
          <a:ln/>
        </p:spPr>
        <p:txBody>
          <a:bodyPr/>
          <a:lstStyle>
            <a:lvl1pPr>
              <a:defRPr/>
            </a:lvl1pPr>
          </a:lstStyle>
          <a:p>
            <a:fld id="{A2E37676-0A61-4884-A1F7-62755F97682F}" type="slidenum">
              <a:rPr lang="en-US" altLang="en-US"/>
              <a:pPr/>
              <a:t>‹#›</a:t>
            </a:fld>
            <a:endParaRPr lang="en-US" altLang="en-US"/>
          </a:p>
        </p:txBody>
      </p:sp>
    </p:spTree>
    <p:extLst>
      <p:ext uri="{BB962C8B-B14F-4D97-AF65-F5344CB8AC3E}">
        <p14:creationId xmlns:p14="http://schemas.microsoft.com/office/powerpoint/2010/main" val="2783107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a:extLst>
              <a:ext uri="{FF2B5EF4-FFF2-40B4-BE49-F238E27FC236}">
                <a16:creationId xmlns:a16="http://schemas.microsoft.com/office/drawing/2014/main" id="{ECA70D52-54FD-894E-E978-C2B8BF5C198D}"/>
              </a:ext>
            </a:extLst>
          </p:cNvPr>
          <p:cNvSpPr>
            <a:spLocks noGrp="1" noChangeArrowheads="1"/>
          </p:cNvSpPr>
          <p:nvPr>
            <p:ph type="dt" sz="half" idx="10"/>
          </p:nvPr>
        </p:nvSpPr>
        <p:spPr>
          <a:ln/>
        </p:spPr>
        <p:txBody>
          <a:bodyPr/>
          <a:lstStyle>
            <a:lvl1pPr>
              <a:defRPr/>
            </a:lvl1pPr>
          </a:lstStyle>
          <a:p>
            <a:pPr>
              <a:defRPr/>
            </a:pPr>
            <a:fld id="{6AC048DC-BBB7-402E-83C7-D75E69EB862B}" type="datetime2">
              <a:rPr lang="ur-PK"/>
              <a:pPr>
                <a:defRPr/>
              </a:pPr>
              <a:t>منگل، 04 ذو القعد، 1444</a:t>
            </a:fld>
            <a:endParaRPr lang="en-US"/>
          </a:p>
        </p:txBody>
      </p:sp>
      <p:sp>
        <p:nvSpPr>
          <p:cNvPr id="6" name="Rectangle 70">
            <a:extLst>
              <a:ext uri="{FF2B5EF4-FFF2-40B4-BE49-F238E27FC236}">
                <a16:creationId xmlns:a16="http://schemas.microsoft.com/office/drawing/2014/main" id="{BED4E08F-C5DF-D4BE-A67D-E397F6967F26}"/>
              </a:ext>
            </a:extLst>
          </p:cNvPr>
          <p:cNvSpPr>
            <a:spLocks noGrp="1" noChangeArrowheads="1"/>
          </p:cNvSpPr>
          <p:nvPr>
            <p:ph type="ftr" sz="quarter" idx="11"/>
          </p:nvPr>
        </p:nvSpPr>
        <p:spPr>
          <a:ln/>
        </p:spPr>
        <p:txBody>
          <a:bodyPr/>
          <a:lstStyle>
            <a:lvl1pPr>
              <a:defRPr/>
            </a:lvl1pPr>
          </a:lstStyle>
          <a:p>
            <a:pPr>
              <a:defRPr/>
            </a:pPr>
            <a:r>
              <a:rPr lang="pt-BR"/>
              <a:t>Topic 10: ACIDS, BASES &amp; SALTS</a:t>
            </a:r>
            <a:endParaRPr lang="en-US"/>
          </a:p>
        </p:txBody>
      </p:sp>
      <p:sp>
        <p:nvSpPr>
          <p:cNvPr id="7" name="Rectangle 71">
            <a:extLst>
              <a:ext uri="{FF2B5EF4-FFF2-40B4-BE49-F238E27FC236}">
                <a16:creationId xmlns:a16="http://schemas.microsoft.com/office/drawing/2014/main" id="{6AAEB853-0328-558B-008F-875D8A12C408}"/>
              </a:ext>
            </a:extLst>
          </p:cNvPr>
          <p:cNvSpPr>
            <a:spLocks noGrp="1" noChangeArrowheads="1"/>
          </p:cNvSpPr>
          <p:nvPr>
            <p:ph type="sldNum" sz="quarter" idx="12"/>
          </p:nvPr>
        </p:nvSpPr>
        <p:spPr>
          <a:ln/>
        </p:spPr>
        <p:txBody>
          <a:bodyPr/>
          <a:lstStyle>
            <a:lvl1pPr>
              <a:defRPr/>
            </a:lvl1pPr>
          </a:lstStyle>
          <a:p>
            <a:fld id="{C5AD1A8C-D400-40C4-ACDA-FA7C2B9488E8}" type="slidenum">
              <a:rPr lang="en-US" altLang="en-US"/>
              <a:pPr/>
              <a:t>‹#›</a:t>
            </a:fld>
            <a:endParaRPr lang="en-US" altLang="en-US"/>
          </a:p>
        </p:txBody>
      </p:sp>
    </p:spTree>
    <p:extLst>
      <p:ext uri="{BB962C8B-B14F-4D97-AF65-F5344CB8AC3E}">
        <p14:creationId xmlns:p14="http://schemas.microsoft.com/office/powerpoint/2010/main" val="246640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69">
            <a:extLst>
              <a:ext uri="{FF2B5EF4-FFF2-40B4-BE49-F238E27FC236}">
                <a16:creationId xmlns:a16="http://schemas.microsoft.com/office/drawing/2014/main" id="{32693755-1A65-9E87-F049-F0E13212DF4D}"/>
              </a:ext>
            </a:extLst>
          </p:cNvPr>
          <p:cNvSpPr>
            <a:spLocks noGrp="1" noChangeArrowheads="1"/>
          </p:cNvSpPr>
          <p:nvPr>
            <p:ph type="dt" sz="half" idx="10"/>
          </p:nvPr>
        </p:nvSpPr>
        <p:spPr>
          <a:ln/>
        </p:spPr>
        <p:txBody>
          <a:bodyPr/>
          <a:lstStyle>
            <a:lvl1pPr>
              <a:defRPr/>
            </a:lvl1pPr>
          </a:lstStyle>
          <a:p>
            <a:pPr>
              <a:defRPr/>
            </a:pPr>
            <a:fld id="{9151B929-A7B6-4F71-98E5-953B385F3463}" type="datetime2">
              <a:rPr lang="ur-PK"/>
              <a:pPr>
                <a:defRPr/>
              </a:pPr>
              <a:t>منگل، 04 ذو القعد، 1444</a:t>
            </a:fld>
            <a:endParaRPr lang="en-US"/>
          </a:p>
        </p:txBody>
      </p:sp>
      <p:sp>
        <p:nvSpPr>
          <p:cNvPr id="5" name="Rectangle 70">
            <a:extLst>
              <a:ext uri="{FF2B5EF4-FFF2-40B4-BE49-F238E27FC236}">
                <a16:creationId xmlns:a16="http://schemas.microsoft.com/office/drawing/2014/main" id="{2204205E-CA5C-DCCF-2118-7C618A543E56}"/>
              </a:ext>
            </a:extLst>
          </p:cNvPr>
          <p:cNvSpPr>
            <a:spLocks noGrp="1" noChangeArrowheads="1"/>
          </p:cNvSpPr>
          <p:nvPr>
            <p:ph type="ftr" sz="quarter" idx="11"/>
          </p:nvPr>
        </p:nvSpPr>
        <p:spPr>
          <a:ln/>
        </p:spPr>
        <p:txBody>
          <a:bodyPr/>
          <a:lstStyle>
            <a:lvl1pPr>
              <a:defRPr/>
            </a:lvl1pPr>
          </a:lstStyle>
          <a:p>
            <a:pPr>
              <a:defRPr/>
            </a:pPr>
            <a:r>
              <a:rPr lang="pt-BR"/>
              <a:t>Topic 10: ACIDS, BASES &amp; SALTS</a:t>
            </a:r>
            <a:endParaRPr lang="en-US"/>
          </a:p>
        </p:txBody>
      </p:sp>
      <p:sp>
        <p:nvSpPr>
          <p:cNvPr id="6" name="Rectangle 71">
            <a:extLst>
              <a:ext uri="{FF2B5EF4-FFF2-40B4-BE49-F238E27FC236}">
                <a16:creationId xmlns:a16="http://schemas.microsoft.com/office/drawing/2014/main" id="{178A2D69-65A9-A98A-B7F4-385864C3D3B5}"/>
              </a:ext>
            </a:extLst>
          </p:cNvPr>
          <p:cNvSpPr>
            <a:spLocks noGrp="1" noChangeArrowheads="1"/>
          </p:cNvSpPr>
          <p:nvPr>
            <p:ph type="sldNum" sz="quarter" idx="12"/>
          </p:nvPr>
        </p:nvSpPr>
        <p:spPr>
          <a:ln/>
        </p:spPr>
        <p:txBody>
          <a:bodyPr/>
          <a:lstStyle>
            <a:lvl1pPr>
              <a:defRPr/>
            </a:lvl1pPr>
          </a:lstStyle>
          <a:p>
            <a:fld id="{0873E558-9848-4FE4-836D-788776EB87C2}" type="slidenum">
              <a:rPr lang="en-US" altLang="en-US"/>
              <a:pPr/>
              <a:t>‹#›</a:t>
            </a:fld>
            <a:endParaRPr lang="en-US" altLang="en-US"/>
          </a:p>
        </p:txBody>
      </p:sp>
    </p:spTree>
    <p:extLst>
      <p:ext uri="{BB962C8B-B14F-4D97-AF65-F5344CB8AC3E}">
        <p14:creationId xmlns:p14="http://schemas.microsoft.com/office/powerpoint/2010/main" val="1127140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9">
            <a:extLst>
              <a:ext uri="{FF2B5EF4-FFF2-40B4-BE49-F238E27FC236}">
                <a16:creationId xmlns:a16="http://schemas.microsoft.com/office/drawing/2014/main" id="{8639D861-0D7B-CCBA-FBA9-29AF0B3E21AB}"/>
              </a:ext>
            </a:extLst>
          </p:cNvPr>
          <p:cNvSpPr>
            <a:spLocks noGrp="1" noChangeArrowheads="1"/>
          </p:cNvSpPr>
          <p:nvPr>
            <p:ph type="dt" sz="half" idx="10"/>
          </p:nvPr>
        </p:nvSpPr>
        <p:spPr>
          <a:ln/>
        </p:spPr>
        <p:txBody>
          <a:bodyPr/>
          <a:lstStyle>
            <a:lvl1pPr>
              <a:defRPr/>
            </a:lvl1pPr>
          </a:lstStyle>
          <a:p>
            <a:pPr>
              <a:defRPr/>
            </a:pPr>
            <a:fld id="{C23154A6-DA4C-4DF4-AB45-8B27C68FE42D}" type="datetime2">
              <a:rPr lang="ur-PK"/>
              <a:pPr>
                <a:defRPr/>
              </a:pPr>
              <a:t>منگل، 04 ذو القعد، 1444</a:t>
            </a:fld>
            <a:endParaRPr lang="en-US"/>
          </a:p>
        </p:txBody>
      </p:sp>
      <p:sp>
        <p:nvSpPr>
          <p:cNvPr id="7" name="Rectangle 70">
            <a:extLst>
              <a:ext uri="{FF2B5EF4-FFF2-40B4-BE49-F238E27FC236}">
                <a16:creationId xmlns:a16="http://schemas.microsoft.com/office/drawing/2014/main" id="{3930CF7E-54CD-32F0-B0AB-67EF12EAE8A5}"/>
              </a:ext>
            </a:extLst>
          </p:cNvPr>
          <p:cNvSpPr>
            <a:spLocks noGrp="1" noChangeArrowheads="1"/>
          </p:cNvSpPr>
          <p:nvPr>
            <p:ph type="ftr" sz="quarter" idx="11"/>
          </p:nvPr>
        </p:nvSpPr>
        <p:spPr>
          <a:ln/>
        </p:spPr>
        <p:txBody>
          <a:bodyPr/>
          <a:lstStyle>
            <a:lvl1pPr>
              <a:defRPr/>
            </a:lvl1pPr>
          </a:lstStyle>
          <a:p>
            <a:pPr>
              <a:defRPr/>
            </a:pPr>
            <a:r>
              <a:rPr lang="pt-BR"/>
              <a:t>Topic 10: ACIDS, BASES &amp; SALTS</a:t>
            </a:r>
            <a:endParaRPr lang="en-US"/>
          </a:p>
        </p:txBody>
      </p:sp>
      <p:sp>
        <p:nvSpPr>
          <p:cNvPr id="8" name="Rectangle 71">
            <a:extLst>
              <a:ext uri="{FF2B5EF4-FFF2-40B4-BE49-F238E27FC236}">
                <a16:creationId xmlns:a16="http://schemas.microsoft.com/office/drawing/2014/main" id="{5580DF3D-D0B4-4967-EFD8-BF82480582D3}"/>
              </a:ext>
            </a:extLst>
          </p:cNvPr>
          <p:cNvSpPr>
            <a:spLocks noGrp="1" noChangeArrowheads="1"/>
          </p:cNvSpPr>
          <p:nvPr>
            <p:ph type="sldNum" sz="quarter" idx="12"/>
          </p:nvPr>
        </p:nvSpPr>
        <p:spPr>
          <a:ln/>
        </p:spPr>
        <p:txBody>
          <a:bodyPr/>
          <a:lstStyle>
            <a:lvl1pPr>
              <a:defRPr/>
            </a:lvl1pPr>
          </a:lstStyle>
          <a:p>
            <a:fld id="{7C56C727-88FD-4E51-9D90-9FDDD08777E6}" type="slidenum">
              <a:rPr lang="en-US" altLang="en-US"/>
              <a:pPr/>
              <a:t>‹#›</a:t>
            </a:fld>
            <a:endParaRPr lang="en-US" altLang="en-US"/>
          </a:p>
        </p:txBody>
      </p:sp>
    </p:spTree>
    <p:extLst>
      <p:ext uri="{BB962C8B-B14F-4D97-AF65-F5344CB8AC3E}">
        <p14:creationId xmlns:p14="http://schemas.microsoft.com/office/powerpoint/2010/main" val="390355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ABC12AE8-FA2B-A5A1-4E85-4991F492FD9B}"/>
              </a:ext>
            </a:extLst>
          </p:cNvPr>
          <p:cNvSpPr>
            <a:spLocks noGrp="1" noChangeArrowheads="1"/>
          </p:cNvSpPr>
          <p:nvPr>
            <p:ph type="dt" sz="half" idx="10"/>
          </p:nvPr>
        </p:nvSpPr>
        <p:spPr>
          <a:ln/>
        </p:spPr>
        <p:txBody>
          <a:bodyPr/>
          <a:lstStyle>
            <a:lvl1pPr>
              <a:defRPr/>
            </a:lvl1pPr>
          </a:lstStyle>
          <a:p>
            <a:pPr>
              <a:defRPr/>
            </a:pPr>
            <a:fld id="{C9FE7150-F522-48BB-9118-8CF60379BB22}" type="datetime2">
              <a:rPr lang="ur-PK"/>
              <a:pPr>
                <a:defRPr/>
              </a:pPr>
              <a:t>منگل، 04 ذو القعد، 1444</a:t>
            </a:fld>
            <a:endParaRPr lang="en-US"/>
          </a:p>
        </p:txBody>
      </p:sp>
      <p:sp>
        <p:nvSpPr>
          <p:cNvPr id="5" name="Rectangle 70">
            <a:extLst>
              <a:ext uri="{FF2B5EF4-FFF2-40B4-BE49-F238E27FC236}">
                <a16:creationId xmlns:a16="http://schemas.microsoft.com/office/drawing/2014/main" id="{37B3C348-4254-0DAB-FAB9-50A899BD548A}"/>
              </a:ext>
            </a:extLst>
          </p:cNvPr>
          <p:cNvSpPr>
            <a:spLocks noGrp="1" noChangeArrowheads="1"/>
          </p:cNvSpPr>
          <p:nvPr>
            <p:ph type="ftr" sz="quarter" idx="11"/>
          </p:nvPr>
        </p:nvSpPr>
        <p:spPr>
          <a:ln/>
        </p:spPr>
        <p:txBody>
          <a:bodyPr/>
          <a:lstStyle>
            <a:lvl1pPr>
              <a:defRPr/>
            </a:lvl1pPr>
          </a:lstStyle>
          <a:p>
            <a:pPr>
              <a:defRPr/>
            </a:pPr>
            <a:r>
              <a:rPr lang="pt-BR"/>
              <a:t>Topic 10: ACIDS, BASES &amp; SALTS</a:t>
            </a:r>
            <a:endParaRPr lang="en-US"/>
          </a:p>
        </p:txBody>
      </p:sp>
      <p:sp>
        <p:nvSpPr>
          <p:cNvPr id="6" name="Rectangle 71">
            <a:extLst>
              <a:ext uri="{FF2B5EF4-FFF2-40B4-BE49-F238E27FC236}">
                <a16:creationId xmlns:a16="http://schemas.microsoft.com/office/drawing/2014/main" id="{DA210684-04B3-7E28-C066-5AF515FF2E69}"/>
              </a:ext>
            </a:extLst>
          </p:cNvPr>
          <p:cNvSpPr>
            <a:spLocks noGrp="1" noChangeArrowheads="1"/>
          </p:cNvSpPr>
          <p:nvPr>
            <p:ph type="sldNum" sz="quarter" idx="12"/>
          </p:nvPr>
        </p:nvSpPr>
        <p:spPr>
          <a:ln/>
        </p:spPr>
        <p:txBody>
          <a:bodyPr/>
          <a:lstStyle>
            <a:lvl1pPr>
              <a:defRPr/>
            </a:lvl1pPr>
          </a:lstStyle>
          <a:p>
            <a:fld id="{EAA8E647-1DF2-40CA-9A03-A95E3D6BFD3D}" type="slidenum">
              <a:rPr lang="en-US" altLang="en-US"/>
              <a:pPr/>
              <a:t>‹#›</a:t>
            </a:fld>
            <a:endParaRPr lang="en-US" altLang="en-US"/>
          </a:p>
        </p:txBody>
      </p:sp>
    </p:spTree>
    <p:extLst>
      <p:ext uri="{BB962C8B-B14F-4D97-AF65-F5344CB8AC3E}">
        <p14:creationId xmlns:p14="http://schemas.microsoft.com/office/powerpoint/2010/main" val="2283013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9">
            <a:extLst>
              <a:ext uri="{FF2B5EF4-FFF2-40B4-BE49-F238E27FC236}">
                <a16:creationId xmlns:a16="http://schemas.microsoft.com/office/drawing/2014/main" id="{C03107E7-B4E7-8BA2-0817-B0D30A38944B}"/>
              </a:ext>
            </a:extLst>
          </p:cNvPr>
          <p:cNvSpPr>
            <a:spLocks noGrp="1" noChangeArrowheads="1"/>
          </p:cNvSpPr>
          <p:nvPr>
            <p:ph type="dt" sz="half" idx="10"/>
          </p:nvPr>
        </p:nvSpPr>
        <p:spPr>
          <a:ln/>
        </p:spPr>
        <p:txBody>
          <a:bodyPr/>
          <a:lstStyle>
            <a:lvl1pPr>
              <a:defRPr/>
            </a:lvl1pPr>
          </a:lstStyle>
          <a:p>
            <a:pPr>
              <a:defRPr/>
            </a:pPr>
            <a:fld id="{7F8C4703-26CF-4963-ABAA-B5517881C15A}" type="datetime2">
              <a:rPr lang="ur-PK"/>
              <a:pPr>
                <a:defRPr/>
              </a:pPr>
              <a:t>منگل، 04 ذو القعد، 1444</a:t>
            </a:fld>
            <a:endParaRPr lang="en-US"/>
          </a:p>
        </p:txBody>
      </p:sp>
      <p:sp>
        <p:nvSpPr>
          <p:cNvPr id="5" name="Rectangle 70">
            <a:extLst>
              <a:ext uri="{FF2B5EF4-FFF2-40B4-BE49-F238E27FC236}">
                <a16:creationId xmlns:a16="http://schemas.microsoft.com/office/drawing/2014/main" id="{41F66C55-26FD-3276-7C31-A2DCA4C04EBD}"/>
              </a:ext>
            </a:extLst>
          </p:cNvPr>
          <p:cNvSpPr>
            <a:spLocks noGrp="1" noChangeArrowheads="1"/>
          </p:cNvSpPr>
          <p:nvPr>
            <p:ph type="ftr" sz="quarter" idx="11"/>
          </p:nvPr>
        </p:nvSpPr>
        <p:spPr>
          <a:ln/>
        </p:spPr>
        <p:txBody>
          <a:bodyPr/>
          <a:lstStyle>
            <a:lvl1pPr>
              <a:defRPr/>
            </a:lvl1pPr>
          </a:lstStyle>
          <a:p>
            <a:pPr>
              <a:defRPr/>
            </a:pPr>
            <a:r>
              <a:rPr lang="pt-BR"/>
              <a:t>Topic 10: ACIDS, BASES &amp; SALTS</a:t>
            </a:r>
            <a:endParaRPr lang="en-US"/>
          </a:p>
        </p:txBody>
      </p:sp>
      <p:sp>
        <p:nvSpPr>
          <p:cNvPr id="6" name="Rectangle 71">
            <a:extLst>
              <a:ext uri="{FF2B5EF4-FFF2-40B4-BE49-F238E27FC236}">
                <a16:creationId xmlns:a16="http://schemas.microsoft.com/office/drawing/2014/main" id="{015244B3-D165-26EF-4CC6-76869C9CEC21}"/>
              </a:ext>
            </a:extLst>
          </p:cNvPr>
          <p:cNvSpPr>
            <a:spLocks noGrp="1" noChangeArrowheads="1"/>
          </p:cNvSpPr>
          <p:nvPr>
            <p:ph type="sldNum" sz="quarter" idx="12"/>
          </p:nvPr>
        </p:nvSpPr>
        <p:spPr>
          <a:ln/>
        </p:spPr>
        <p:txBody>
          <a:bodyPr/>
          <a:lstStyle>
            <a:lvl1pPr>
              <a:defRPr/>
            </a:lvl1pPr>
          </a:lstStyle>
          <a:p>
            <a:fld id="{7EDD0738-8F5C-4B2A-A4BD-F9697497CB5D}" type="slidenum">
              <a:rPr lang="en-US" altLang="en-US"/>
              <a:pPr/>
              <a:t>‹#›</a:t>
            </a:fld>
            <a:endParaRPr lang="en-US" altLang="en-US"/>
          </a:p>
        </p:txBody>
      </p:sp>
    </p:spTree>
    <p:extLst>
      <p:ext uri="{BB962C8B-B14F-4D97-AF65-F5344CB8AC3E}">
        <p14:creationId xmlns:p14="http://schemas.microsoft.com/office/powerpoint/2010/main" val="681746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a:extLst>
              <a:ext uri="{FF2B5EF4-FFF2-40B4-BE49-F238E27FC236}">
                <a16:creationId xmlns:a16="http://schemas.microsoft.com/office/drawing/2014/main" id="{FCC976F0-4761-1140-D359-451F0BE33EC2}"/>
              </a:ext>
            </a:extLst>
          </p:cNvPr>
          <p:cNvSpPr>
            <a:spLocks noGrp="1" noChangeArrowheads="1"/>
          </p:cNvSpPr>
          <p:nvPr>
            <p:ph type="dt" sz="half" idx="10"/>
          </p:nvPr>
        </p:nvSpPr>
        <p:spPr>
          <a:ln/>
        </p:spPr>
        <p:txBody>
          <a:bodyPr/>
          <a:lstStyle>
            <a:lvl1pPr>
              <a:defRPr/>
            </a:lvl1pPr>
          </a:lstStyle>
          <a:p>
            <a:pPr>
              <a:defRPr/>
            </a:pPr>
            <a:fld id="{D4C53822-453E-4975-8B72-17F57D11E0F8}" type="datetime2">
              <a:rPr lang="ur-PK"/>
              <a:pPr>
                <a:defRPr/>
              </a:pPr>
              <a:t>منگل، 04 ذو القعد، 1444</a:t>
            </a:fld>
            <a:endParaRPr lang="en-US"/>
          </a:p>
        </p:txBody>
      </p:sp>
      <p:sp>
        <p:nvSpPr>
          <p:cNvPr id="6" name="Rectangle 70">
            <a:extLst>
              <a:ext uri="{FF2B5EF4-FFF2-40B4-BE49-F238E27FC236}">
                <a16:creationId xmlns:a16="http://schemas.microsoft.com/office/drawing/2014/main" id="{2336779D-5C68-7F94-DC91-F17245FF217D}"/>
              </a:ext>
            </a:extLst>
          </p:cNvPr>
          <p:cNvSpPr>
            <a:spLocks noGrp="1" noChangeArrowheads="1"/>
          </p:cNvSpPr>
          <p:nvPr>
            <p:ph type="ftr" sz="quarter" idx="11"/>
          </p:nvPr>
        </p:nvSpPr>
        <p:spPr>
          <a:ln/>
        </p:spPr>
        <p:txBody>
          <a:bodyPr/>
          <a:lstStyle>
            <a:lvl1pPr>
              <a:defRPr/>
            </a:lvl1pPr>
          </a:lstStyle>
          <a:p>
            <a:pPr>
              <a:defRPr/>
            </a:pPr>
            <a:r>
              <a:rPr lang="pt-BR"/>
              <a:t>Topic 10: ACIDS, BASES &amp; SALTS</a:t>
            </a:r>
            <a:endParaRPr lang="en-US"/>
          </a:p>
        </p:txBody>
      </p:sp>
      <p:sp>
        <p:nvSpPr>
          <p:cNvPr id="7" name="Rectangle 71">
            <a:extLst>
              <a:ext uri="{FF2B5EF4-FFF2-40B4-BE49-F238E27FC236}">
                <a16:creationId xmlns:a16="http://schemas.microsoft.com/office/drawing/2014/main" id="{563FF1EB-92BA-0B23-311E-1BB97B51779A}"/>
              </a:ext>
            </a:extLst>
          </p:cNvPr>
          <p:cNvSpPr>
            <a:spLocks noGrp="1" noChangeArrowheads="1"/>
          </p:cNvSpPr>
          <p:nvPr>
            <p:ph type="sldNum" sz="quarter" idx="12"/>
          </p:nvPr>
        </p:nvSpPr>
        <p:spPr>
          <a:ln/>
        </p:spPr>
        <p:txBody>
          <a:bodyPr/>
          <a:lstStyle>
            <a:lvl1pPr>
              <a:defRPr/>
            </a:lvl1pPr>
          </a:lstStyle>
          <a:p>
            <a:fld id="{84AF72E5-AEC2-4A77-B8CE-381A0650EF0E}" type="slidenum">
              <a:rPr lang="en-US" altLang="en-US"/>
              <a:pPr/>
              <a:t>‹#›</a:t>
            </a:fld>
            <a:endParaRPr lang="en-US" altLang="en-US"/>
          </a:p>
        </p:txBody>
      </p:sp>
    </p:spTree>
    <p:extLst>
      <p:ext uri="{BB962C8B-B14F-4D97-AF65-F5344CB8AC3E}">
        <p14:creationId xmlns:p14="http://schemas.microsoft.com/office/powerpoint/2010/main" val="253935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9">
            <a:extLst>
              <a:ext uri="{FF2B5EF4-FFF2-40B4-BE49-F238E27FC236}">
                <a16:creationId xmlns:a16="http://schemas.microsoft.com/office/drawing/2014/main" id="{B91B6C61-CD68-B121-DDAA-F77F84B04D65}"/>
              </a:ext>
            </a:extLst>
          </p:cNvPr>
          <p:cNvSpPr>
            <a:spLocks noGrp="1" noChangeArrowheads="1"/>
          </p:cNvSpPr>
          <p:nvPr>
            <p:ph type="dt" sz="half" idx="10"/>
          </p:nvPr>
        </p:nvSpPr>
        <p:spPr>
          <a:ln/>
        </p:spPr>
        <p:txBody>
          <a:bodyPr/>
          <a:lstStyle>
            <a:lvl1pPr>
              <a:defRPr/>
            </a:lvl1pPr>
          </a:lstStyle>
          <a:p>
            <a:pPr>
              <a:defRPr/>
            </a:pPr>
            <a:fld id="{C9E89639-4B09-4CF0-827D-0AA1DA0F719A}" type="datetime2">
              <a:rPr lang="ur-PK"/>
              <a:pPr>
                <a:defRPr/>
              </a:pPr>
              <a:t>منگل، 04 ذو القعد، 1444</a:t>
            </a:fld>
            <a:endParaRPr lang="en-US"/>
          </a:p>
        </p:txBody>
      </p:sp>
      <p:sp>
        <p:nvSpPr>
          <p:cNvPr id="8" name="Rectangle 70">
            <a:extLst>
              <a:ext uri="{FF2B5EF4-FFF2-40B4-BE49-F238E27FC236}">
                <a16:creationId xmlns:a16="http://schemas.microsoft.com/office/drawing/2014/main" id="{6F300867-D445-3D88-05F6-0C0833342BCE}"/>
              </a:ext>
            </a:extLst>
          </p:cNvPr>
          <p:cNvSpPr>
            <a:spLocks noGrp="1" noChangeArrowheads="1"/>
          </p:cNvSpPr>
          <p:nvPr>
            <p:ph type="ftr" sz="quarter" idx="11"/>
          </p:nvPr>
        </p:nvSpPr>
        <p:spPr>
          <a:ln/>
        </p:spPr>
        <p:txBody>
          <a:bodyPr/>
          <a:lstStyle>
            <a:lvl1pPr>
              <a:defRPr/>
            </a:lvl1pPr>
          </a:lstStyle>
          <a:p>
            <a:pPr>
              <a:defRPr/>
            </a:pPr>
            <a:r>
              <a:rPr lang="pt-BR"/>
              <a:t>Topic 10: ACIDS, BASES &amp; SALTS</a:t>
            </a:r>
            <a:endParaRPr lang="en-US"/>
          </a:p>
        </p:txBody>
      </p:sp>
      <p:sp>
        <p:nvSpPr>
          <p:cNvPr id="9" name="Rectangle 71">
            <a:extLst>
              <a:ext uri="{FF2B5EF4-FFF2-40B4-BE49-F238E27FC236}">
                <a16:creationId xmlns:a16="http://schemas.microsoft.com/office/drawing/2014/main" id="{2FF0A93E-0787-43A5-427D-E75BEF505821}"/>
              </a:ext>
            </a:extLst>
          </p:cNvPr>
          <p:cNvSpPr>
            <a:spLocks noGrp="1" noChangeArrowheads="1"/>
          </p:cNvSpPr>
          <p:nvPr>
            <p:ph type="sldNum" sz="quarter" idx="12"/>
          </p:nvPr>
        </p:nvSpPr>
        <p:spPr>
          <a:ln/>
        </p:spPr>
        <p:txBody>
          <a:bodyPr/>
          <a:lstStyle>
            <a:lvl1pPr>
              <a:defRPr/>
            </a:lvl1pPr>
          </a:lstStyle>
          <a:p>
            <a:fld id="{1A68B74B-E86C-45EE-A129-4E329C2D0823}" type="slidenum">
              <a:rPr lang="en-US" altLang="en-US"/>
              <a:pPr/>
              <a:t>‹#›</a:t>
            </a:fld>
            <a:endParaRPr lang="en-US" altLang="en-US"/>
          </a:p>
        </p:txBody>
      </p:sp>
    </p:spTree>
    <p:extLst>
      <p:ext uri="{BB962C8B-B14F-4D97-AF65-F5344CB8AC3E}">
        <p14:creationId xmlns:p14="http://schemas.microsoft.com/office/powerpoint/2010/main" val="1459731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9">
            <a:extLst>
              <a:ext uri="{FF2B5EF4-FFF2-40B4-BE49-F238E27FC236}">
                <a16:creationId xmlns:a16="http://schemas.microsoft.com/office/drawing/2014/main" id="{E387D0CF-C5C3-4B94-56B1-B35F90E36DF8}"/>
              </a:ext>
            </a:extLst>
          </p:cNvPr>
          <p:cNvSpPr>
            <a:spLocks noGrp="1" noChangeArrowheads="1"/>
          </p:cNvSpPr>
          <p:nvPr>
            <p:ph type="dt" sz="half" idx="10"/>
          </p:nvPr>
        </p:nvSpPr>
        <p:spPr>
          <a:ln/>
        </p:spPr>
        <p:txBody>
          <a:bodyPr/>
          <a:lstStyle>
            <a:lvl1pPr>
              <a:defRPr/>
            </a:lvl1pPr>
          </a:lstStyle>
          <a:p>
            <a:pPr>
              <a:defRPr/>
            </a:pPr>
            <a:fld id="{FBFF2C57-D125-44A8-856D-CF2F1976834F}" type="datetime2">
              <a:rPr lang="ur-PK"/>
              <a:pPr>
                <a:defRPr/>
              </a:pPr>
              <a:t>منگل، 04 ذو القعد، 1444</a:t>
            </a:fld>
            <a:endParaRPr lang="en-US"/>
          </a:p>
        </p:txBody>
      </p:sp>
      <p:sp>
        <p:nvSpPr>
          <p:cNvPr id="4" name="Rectangle 70">
            <a:extLst>
              <a:ext uri="{FF2B5EF4-FFF2-40B4-BE49-F238E27FC236}">
                <a16:creationId xmlns:a16="http://schemas.microsoft.com/office/drawing/2014/main" id="{B3AFC75C-A46D-3BFD-D238-16BEB94DF925}"/>
              </a:ext>
            </a:extLst>
          </p:cNvPr>
          <p:cNvSpPr>
            <a:spLocks noGrp="1" noChangeArrowheads="1"/>
          </p:cNvSpPr>
          <p:nvPr>
            <p:ph type="ftr" sz="quarter" idx="11"/>
          </p:nvPr>
        </p:nvSpPr>
        <p:spPr>
          <a:ln/>
        </p:spPr>
        <p:txBody>
          <a:bodyPr/>
          <a:lstStyle>
            <a:lvl1pPr>
              <a:defRPr/>
            </a:lvl1pPr>
          </a:lstStyle>
          <a:p>
            <a:pPr>
              <a:defRPr/>
            </a:pPr>
            <a:r>
              <a:rPr lang="pt-BR"/>
              <a:t>Topic 10: ACIDS, BASES &amp; SALTS</a:t>
            </a:r>
            <a:endParaRPr lang="en-US"/>
          </a:p>
        </p:txBody>
      </p:sp>
      <p:sp>
        <p:nvSpPr>
          <p:cNvPr id="5" name="Rectangle 71">
            <a:extLst>
              <a:ext uri="{FF2B5EF4-FFF2-40B4-BE49-F238E27FC236}">
                <a16:creationId xmlns:a16="http://schemas.microsoft.com/office/drawing/2014/main" id="{65D83249-A041-DBB9-5B5D-A1B5A254A291}"/>
              </a:ext>
            </a:extLst>
          </p:cNvPr>
          <p:cNvSpPr>
            <a:spLocks noGrp="1" noChangeArrowheads="1"/>
          </p:cNvSpPr>
          <p:nvPr>
            <p:ph type="sldNum" sz="quarter" idx="12"/>
          </p:nvPr>
        </p:nvSpPr>
        <p:spPr>
          <a:ln/>
        </p:spPr>
        <p:txBody>
          <a:bodyPr/>
          <a:lstStyle>
            <a:lvl1pPr>
              <a:defRPr/>
            </a:lvl1pPr>
          </a:lstStyle>
          <a:p>
            <a:fld id="{0AF6F214-07B7-4C09-8ACC-BFA693917EF3}" type="slidenum">
              <a:rPr lang="en-US" altLang="en-US"/>
              <a:pPr/>
              <a:t>‹#›</a:t>
            </a:fld>
            <a:endParaRPr lang="en-US" altLang="en-US"/>
          </a:p>
        </p:txBody>
      </p:sp>
    </p:spTree>
    <p:extLst>
      <p:ext uri="{BB962C8B-B14F-4D97-AF65-F5344CB8AC3E}">
        <p14:creationId xmlns:p14="http://schemas.microsoft.com/office/powerpoint/2010/main" val="4073741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a:extLst>
              <a:ext uri="{FF2B5EF4-FFF2-40B4-BE49-F238E27FC236}">
                <a16:creationId xmlns:a16="http://schemas.microsoft.com/office/drawing/2014/main" id="{73201885-A84A-3542-B842-15604F828A9A}"/>
              </a:ext>
            </a:extLst>
          </p:cNvPr>
          <p:cNvSpPr>
            <a:spLocks noGrp="1" noChangeArrowheads="1"/>
          </p:cNvSpPr>
          <p:nvPr>
            <p:ph type="dt" sz="half" idx="10"/>
          </p:nvPr>
        </p:nvSpPr>
        <p:spPr>
          <a:ln/>
        </p:spPr>
        <p:txBody>
          <a:bodyPr/>
          <a:lstStyle>
            <a:lvl1pPr>
              <a:defRPr/>
            </a:lvl1pPr>
          </a:lstStyle>
          <a:p>
            <a:pPr>
              <a:defRPr/>
            </a:pPr>
            <a:fld id="{227B4B48-7BCE-4312-A012-F4AF132014F1}" type="datetime2">
              <a:rPr lang="ur-PK"/>
              <a:pPr>
                <a:defRPr/>
              </a:pPr>
              <a:t>منگل، 04 ذو القعد، 1444</a:t>
            </a:fld>
            <a:endParaRPr lang="en-US"/>
          </a:p>
        </p:txBody>
      </p:sp>
      <p:sp>
        <p:nvSpPr>
          <p:cNvPr id="3" name="Rectangle 70">
            <a:extLst>
              <a:ext uri="{FF2B5EF4-FFF2-40B4-BE49-F238E27FC236}">
                <a16:creationId xmlns:a16="http://schemas.microsoft.com/office/drawing/2014/main" id="{FA0E33F5-C027-C9F0-B995-BCDCF34653A6}"/>
              </a:ext>
            </a:extLst>
          </p:cNvPr>
          <p:cNvSpPr>
            <a:spLocks noGrp="1" noChangeArrowheads="1"/>
          </p:cNvSpPr>
          <p:nvPr>
            <p:ph type="ftr" sz="quarter" idx="11"/>
          </p:nvPr>
        </p:nvSpPr>
        <p:spPr>
          <a:ln/>
        </p:spPr>
        <p:txBody>
          <a:bodyPr/>
          <a:lstStyle>
            <a:lvl1pPr>
              <a:defRPr/>
            </a:lvl1pPr>
          </a:lstStyle>
          <a:p>
            <a:pPr>
              <a:defRPr/>
            </a:pPr>
            <a:r>
              <a:rPr lang="pt-BR"/>
              <a:t>Topic 10: ACIDS, BASES &amp; SALTS</a:t>
            </a:r>
            <a:endParaRPr lang="en-US"/>
          </a:p>
        </p:txBody>
      </p:sp>
      <p:sp>
        <p:nvSpPr>
          <p:cNvPr id="4" name="Rectangle 71">
            <a:extLst>
              <a:ext uri="{FF2B5EF4-FFF2-40B4-BE49-F238E27FC236}">
                <a16:creationId xmlns:a16="http://schemas.microsoft.com/office/drawing/2014/main" id="{88F499CC-E6C0-8C2A-10F6-EDE4465E1D17}"/>
              </a:ext>
            </a:extLst>
          </p:cNvPr>
          <p:cNvSpPr>
            <a:spLocks noGrp="1" noChangeArrowheads="1"/>
          </p:cNvSpPr>
          <p:nvPr>
            <p:ph type="sldNum" sz="quarter" idx="12"/>
          </p:nvPr>
        </p:nvSpPr>
        <p:spPr>
          <a:ln/>
        </p:spPr>
        <p:txBody>
          <a:bodyPr/>
          <a:lstStyle>
            <a:lvl1pPr>
              <a:defRPr/>
            </a:lvl1pPr>
          </a:lstStyle>
          <a:p>
            <a:fld id="{38B8A3F6-97FF-4BDB-B3F0-04FE2122F882}" type="slidenum">
              <a:rPr lang="en-US" altLang="en-US"/>
              <a:pPr/>
              <a:t>‹#›</a:t>
            </a:fld>
            <a:endParaRPr lang="en-US" altLang="en-US"/>
          </a:p>
        </p:txBody>
      </p:sp>
    </p:spTree>
    <p:extLst>
      <p:ext uri="{BB962C8B-B14F-4D97-AF65-F5344CB8AC3E}">
        <p14:creationId xmlns:p14="http://schemas.microsoft.com/office/powerpoint/2010/main" val="97921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a:extLst>
              <a:ext uri="{FF2B5EF4-FFF2-40B4-BE49-F238E27FC236}">
                <a16:creationId xmlns:a16="http://schemas.microsoft.com/office/drawing/2014/main" id="{F578D605-D6EC-CD59-5AB1-19D0D142E198}"/>
              </a:ext>
            </a:extLst>
          </p:cNvPr>
          <p:cNvSpPr>
            <a:spLocks noGrp="1" noChangeArrowheads="1"/>
          </p:cNvSpPr>
          <p:nvPr>
            <p:ph type="dt" sz="half" idx="10"/>
          </p:nvPr>
        </p:nvSpPr>
        <p:spPr>
          <a:ln/>
        </p:spPr>
        <p:txBody>
          <a:bodyPr/>
          <a:lstStyle>
            <a:lvl1pPr>
              <a:defRPr/>
            </a:lvl1pPr>
          </a:lstStyle>
          <a:p>
            <a:pPr>
              <a:defRPr/>
            </a:pPr>
            <a:fld id="{F8CCE808-958D-41D9-B1CC-0EC827ABEDEE}" type="datetime2">
              <a:rPr lang="ur-PK"/>
              <a:pPr>
                <a:defRPr/>
              </a:pPr>
              <a:t>منگل، 04 ذو القعد، 1444</a:t>
            </a:fld>
            <a:endParaRPr lang="en-US"/>
          </a:p>
        </p:txBody>
      </p:sp>
      <p:sp>
        <p:nvSpPr>
          <p:cNvPr id="6" name="Rectangle 70">
            <a:extLst>
              <a:ext uri="{FF2B5EF4-FFF2-40B4-BE49-F238E27FC236}">
                <a16:creationId xmlns:a16="http://schemas.microsoft.com/office/drawing/2014/main" id="{8F4F76B4-1B62-20E8-8086-04BCD57FF80F}"/>
              </a:ext>
            </a:extLst>
          </p:cNvPr>
          <p:cNvSpPr>
            <a:spLocks noGrp="1" noChangeArrowheads="1"/>
          </p:cNvSpPr>
          <p:nvPr>
            <p:ph type="ftr" sz="quarter" idx="11"/>
          </p:nvPr>
        </p:nvSpPr>
        <p:spPr>
          <a:ln/>
        </p:spPr>
        <p:txBody>
          <a:bodyPr/>
          <a:lstStyle>
            <a:lvl1pPr>
              <a:defRPr/>
            </a:lvl1pPr>
          </a:lstStyle>
          <a:p>
            <a:pPr>
              <a:defRPr/>
            </a:pPr>
            <a:r>
              <a:rPr lang="pt-BR"/>
              <a:t>Topic 10: ACIDS, BASES &amp; SALTS</a:t>
            </a:r>
            <a:endParaRPr lang="en-US"/>
          </a:p>
        </p:txBody>
      </p:sp>
      <p:sp>
        <p:nvSpPr>
          <p:cNvPr id="7" name="Rectangle 71">
            <a:extLst>
              <a:ext uri="{FF2B5EF4-FFF2-40B4-BE49-F238E27FC236}">
                <a16:creationId xmlns:a16="http://schemas.microsoft.com/office/drawing/2014/main" id="{9AD615B0-3AB2-13CC-BC76-4774EE64AB9F}"/>
              </a:ext>
            </a:extLst>
          </p:cNvPr>
          <p:cNvSpPr>
            <a:spLocks noGrp="1" noChangeArrowheads="1"/>
          </p:cNvSpPr>
          <p:nvPr>
            <p:ph type="sldNum" sz="quarter" idx="12"/>
          </p:nvPr>
        </p:nvSpPr>
        <p:spPr>
          <a:ln/>
        </p:spPr>
        <p:txBody>
          <a:bodyPr/>
          <a:lstStyle>
            <a:lvl1pPr>
              <a:defRPr/>
            </a:lvl1pPr>
          </a:lstStyle>
          <a:p>
            <a:fld id="{693791CE-E565-4B02-A510-36ADDEDDA779}" type="slidenum">
              <a:rPr lang="en-US" altLang="en-US"/>
              <a:pPr/>
              <a:t>‹#›</a:t>
            </a:fld>
            <a:endParaRPr lang="en-US" altLang="en-US"/>
          </a:p>
        </p:txBody>
      </p:sp>
    </p:spTree>
    <p:extLst>
      <p:ext uri="{BB962C8B-B14F-4D97-AF65-F5344CB8AC3E}">
        <p14:creationId xmlns:p14="http://schemas.microsoft.com/office/powerpoint/2010/main" val="1955730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a:extLst>
              <a:ext uri="{FF2B5EF4-FFF2-40B4-BE49-F238E27FC236}">
                <a16:creationId xmlns:a16="http://schemas.microsoft.com/office/drawing/2014/main" id="{EAFE3EBB-979E-3123-1A78-F61371AF0E62}"/>
              </a:ext>
            </a:extLst>
          </p:cNvPr>
          <p:cNvSpPr>
            <a:spLocks noGrp="1" noChangeArrowheads="1"/>
          </p:cNvSpPr>
          <p:nvPr>
            <p:ph type="dt" sz="half" idx="10"/>
          </p:nvPr>
        </p:nvSpPr>
        <p:spPr>
          <a:ln/>
        </p:spPr>
        <p:txBody>
          <a:bodyPr/>
          <a:lstStyle>
            <a:lvl1pPr>
              <a:defRPr/>
            </a:lvl1pPr>
          </a:lstStyle>
          <a:p>
            <a:pPr>
              <a:defRPr/>
            </a:pPr>
            <a:fld id="{05066996-64C2-4362-A26A-E99B3B2BF1CC}" type="datetime2">
              <a:rPr lang="ur-PK"/>
              <a:pPr>
                <a:defRPr/>
              </a:pPr>
              <a:t>منگل، 04 ذو القعد، 1444</a:t>
            </a:fld>
            <a:endParaRPr lang="en-US"/>
          </a:p>
        </p:txBody>
      </p:sp>
      <p:sp>
        <p:nvSpPr>
          <p:cNvPr id="6" name="Rectangle 70">
            <a:extLst>
              <a:ext uri="{FF2B5EF4-FFF2-40B4-BE49-F238E27FC236}">
                <a16:creationId xmlns:a16="http://schemas.microsoft.com/office/drawing/2014/main" id="{44F6A2D5-91ED-B8DC-9FC9-09DC4A0549FA}"/>
              </a:ext>
            </a:extLst>
          </p:cNvPr>
          <p:cNvSpPr>
            <a:spLocks noGrp="1" noChangeArrowheads="1"/>
          </p:cNvSpPr>
          <p:nvPr>
            <p:ph type="ftr" sz="quarter" idx="11"/>
          </p:nvPr>
        </p:nvSpPr>
        <p:spPr>
          <a:ln/>
        </p:spPr>
        <p:txBody>
          <a:bodyPr/>
          <a:lstStyle>
            <a:lvl1pPr>
              <a:defRPr/>
            </a:lvl1pPr>
          </a:lstStyle>
          <a:p>
            <a:pPr>
              <a:defRPr/>
            </a:pPr>
            <a:r>
              <a:rPr lang="pt-BR"/>
              <a:t>Topic 10: ACIDS, BASES &amp; SALTS</a:t>
            </a:r>
            <a:endParaRPr lang="en-US"/>
          </a:p>
        </p:txBody>
      </p:sp>
      <p:sp>
        <p:nvSpPr>
          <p:cNvPr id="7" name="Rectangle 71">
            <a:extLst>
              <a:ext uri="{FF2B5EF4-FFF2-40B4-BE49-F238E27FC236}">
                <a16:creationId xmlns:a16="http://schemas.microsoft.com/office/drawing/2014/main" id="{F1A1B9C6-F933-838D-0986-12D12C8646FD}"/>
              </a:ext>
            </a:extLst>
          </p:cNvPr>
          <p:cNvSpPr>
            <a:spLocks noGrp="1" noChangeArrowheads="1"/>
          </p:cNvSpPr>
          <p:nvPr>
            <p:ph type="sldNum" sz="quarter" idx="12"/>
          </p:nvPr>
        </p:nvSpPr>
        <p:spPr>
          <a:ln/>
        </p:spPr>
        <p:txBody>
          <a:bodyPr/>
          <a:lstStyle>
            <a:lvl1pPr>
              <a:defRPr/>
            </a:lvl1pPr>
          </a:lstStyle>
          <a:p>
            <a:fld id="{10CAC591-BE95-4D4A-B89B-BEA4589AB75B}" type="slidenum">
              <a:rPr lang="en-US" altLang="en-US"/>
              <a:pPr/>
              <a:t>‹#›</a:t>
            </a:fld>
            <a:endParaRPr lang="en-US" altLang="en-US"/>
          </a:p>
        </p:txBody>
      </p:sp>
    </p:spTree>
    <p:extLst>
      <p:ext uri="{BB962C8B-B14F-4D97-AF65-F5344CB8AC3E}">
        <p14:creationId xmlns:p14="http://schemas.microsoft.com/office/powerpoint/2010/main" val="366478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Freeform 2">
            <a:extLst>
              <a:ext uri="{FF2B5EF4-FFF2-40B4-BE49-F238E27FC236}">
                <a16:creationId xmlns:a16="http://schemas.microsoft.com/office/drawing/2014/main" id="{540BEE37-C811-03ED-8399-072C52E4B358}"/>
              </a:ext>
            </a:extLst>
          </p:cNvPr>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n-US">
              <a:latin typeface="Arial" charset="0"/>
            </a:endParaRPr>
          </a:p>
        </p:txBody>
      </p:sp>
      <p:grpSp>
        <p:nvGrpSpPr>
          <p:cNvPr id="1027" name="Group 3">
            <a:extLst>
              <a:ext uri="{FF2B5EF4-FFF2-40B4-BE49-F238E27FC236}">
                <a16:creationId xmlns:a16="http://schemas.microsoft.com/office/drawing/2014/main" id="{D1170FA5-31D9-73C3-FEE2-C6B963FA54C9}"/>
              </a:ext>
            </a:extLst>
          </p:cNvPr>
          <p:cNvGrpSpPr>
            <a:grpSpLocks/>
          </p:cNvGrpSpPr>
          <p:nvPr/>
        </p:nvGrpSpPr>
        <p:grpSpPr bwMode="auto">
          <a:xfrm>
            <a:off x="3175" y="4267200"/>
            <a:ext cx="9140825" cy="2590800"/>
            <a:chOff x="2" y="2688"/>
            <a:chExt cx="5758" cy="1632"/>
          </a:xfrm>
        </p:grpSpPr>
        <p:sp>
          <p:nvSpPr>
            <p:cNvPr id="1033" name="Freeform 4">
              <a:extLst>
                <a:ext uri="{FF2B5EF4-FFF2-40B4-BE49-F238E27FC236}">
                  <a16:creationId xmlns:a16="http://schemas.microsoft.com/office/drawing/2014/main" id="{FC282229-8064-C1C5-D035-5269778FF6EA}"/>
                </a:ext>
              </a:extLst>
            </p:cNvPr>
            <p:cNvSpPr>
              <a:spLocks/>
            </p:cNvSpPr>
            <p:nvPr/>
          </p:nvSpPr>
          <p:spPr bwMode="hidden">
            <a:xfrm>
              <a:off x="2" y="2688"/>
              <a:ext cx="5758" cy="1632"/>
            </a:xfrm>
            <a:custGeom>
              <a:avLst/>
              <a:gdLst>
                <a:gd name="T0" fmla="*/ 5812 w 5740"/>
                <a:gd name="T1" fmla="*/ 88 h 4316"/>
                <a:gd name="T2" fmla="*/ 0 w 5740"/>
                <a:gd name="T3" fmla="*/ 88 h 4316"/>
                <a:gd name="T4" fmla="*/ 0 w 5740"/>
                <a:gd name="T5" fmla="*/ 0 h 4316"/>
                <a:gd name="T6" fmla="*/ 5812 w 5740"/>
                <a:gd name="T7" fmla="*/ 0 h 4316"/>
                <a:gd name="T8" fmla="*/ 5812 w 5740"/>
                <a:gd name="T9" fmla="*/ 88 h 4316"/>
                <a:gd name="T10" fmla="*/ 5812 w 5740"/>
                <a:gd name="T11" fmla="*/ 88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34" name="Group 5">
              <a:extLst>
                <a:ext uri="{FF2B5EF4-FFF2-40B4-BE49-F238E27FC236}">
                  <a16:creationId xmlns:a16="http://schemas.microsoft.com/office/drawing/2014/main" id="{849C93C0-7488-288F-11D8-3B076685D686}"/>
                </a:ext>
              </a:extLst>
            </p:cNvPr>
            <p:cNvGrpSpPr>
              <a:grpSpLocks/>
            </p:cNvGrpSpPr>
            <p:nvPr userDrawn="1"/>
          </p:nvGrpSpPr>
          <p:grpSpPr bwMode="auto">
            <a:xfrm>
              <a:off x="3528" y="3715"/>
              <a:ext cx="792" cy="521"/>
              <a:chOff x="3527" y="3715"/>
              <a:chExt cx="792" cy="521"/>
            </a:xfrm>
          </p:grpSpPr>
          <p:sp>
            <p:nvSpPr>
              <p:cNvPr id="133126" name="Oval 6">
                <a:extLst>
                  <a:ext uri="{FF2B5EF4-FFF2-40B4-BE49-F238E27FC236}">
                    <a16:creationId xmlns:a16="http://schemas.microsoft.com/office/drawing/2014/main" id="{9F2E3F68-CFFB-40CD-8AFF-C59382BA17C9}"/>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latin typeface="Arial" charset="0"/>
                </a:endParaRPr>
              </a:p>
            </p:txBody>
          </p:sp>
          <p:sp>
            <p:nvSpPr>
              <p:cNvPr id="133127" name="Oval 7">
                <a:extLst>
                  <a:ext uri="{FF2B5EF4-FFF2-40B4-BE49-F238E27FC236}">
                    <a16:creationId xmlns:a16="http://schemas.microsoft.com/office/drawing/2014/main" id="{D4ADFA50-F467-5F49-463D-A28DF2B37536}"/>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133128" name="Oval 8">
                <a:extLst>
                  <a:ext uri="{FF2B5EF4-FFF2-40B4-BE49-F238E27FC236}">
                    <a16:creationId xmlns:a16="http://schemas.microsoft.com/office/drawing/2014/main" id="{248F45AD-DB4A-6440-EEDD-708C7B04DF5B}"/>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endParaRPr>
              </a:p>
            </p:txBody>
          </p:sp>
          <p:sp>
            <p:nvSpPr>
              <p:cNvPr id="133129" name="Oval 9">
                <a:extLst>
                  <a:ext uri="{FF2B5EF4-FFF2-40B4-BE49-F238E27FC236}">
                    <a16:creationId xmlns:a16="http://schemas.microsoft.com/office/drawing/2014/main" id="{5867194D-A7A8-42E2-B282-D3FD2F193628}"/>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133130" name="Oval 10">
                <a:extLst>
                  <a:ext uri="{FF2B5EF4-FFF2-40B4-BE49-F238E27FC236}">
                    <a16:creationId xmlns:a16="http://schemas.microsoft.com/office/drawing/2014/main" id="{85F06D61-BA04-7E70-C22E-0F83364CFEDF}"/>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endParaRPr>
              </a:p>
            </p:txBody>
          </p:sp>
          <p:sp>
            <p:nvSpPr>
              <p:cNvPr id="133131" name="Freeform 11">
                <a:extLst>
                  <a:ext uri="{FF2B5EF4-FFF2-40B4-BE49-F238E27FC236}">
                    <a16:creationId xmlns:a16="http://schemas.microsoft.com/office/drawing/2014/main" id="{BAB6DB73-5F81-55A7-AAA9-CB4A589DCD5C}"/>
                  </a:ext>
                </a:extLst>
              </p:cNvPr>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133132" name="Freeform 12">
                <a:extLst>
                  <a:ext uri="{FF2B5EF4-FFF2-40B4-BE49-F238E27FC236}">
                    <a16:creationId xmlns:a16="http://schemas.microsoft.com/office/drawing/2014/main" id="{D32D6AD9-8020-304F-9226-D7DFA2F7A004}"/>
                  </a:ext>
                </a:extLst>
              </p:cNvPr>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latin typeface="Arial" charset="0"/>
                </a:endParaRPr>
              </a:p>
            </p:txBody>
          </p:sp>
          <p:sp>
            <p:nvSpPr>
              <p:cNvPr id="133133" name="Freeform 13">
                <a:extLst>
                  <a:ext uri="{FF2B5EF4-FFF2-40B4-BE49-F238E27FC236}">
                    <a16:creationId xmlns:a16="http://schemas.microsoft.com/office/drawing/2014/main" id="{06C48269-6535-E01D-FA8B-6E1A89F62D8E}"/>
                  </a:ext>
                </a:extLst>
              </p:cNvPr>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endParaRPr>
              </a:p>
            </p:txBody>
          </p:sp>
          <p:sp>
            <p:nvSpPr>
              <p:cNvPr id="133134" name="Freeform 14">
                <a:extLst>
                  <a:ext uri="{FF2B5EF4-FFF2-40B4-BE49-F238E27FC236}">
                    <a16:creationId xmlns:a16="http://schemas.microsoft.com/office/drawing/2014/main" id="{82DF5B81-DADB-9608-6AC1-7A5B6C9EACA4}"/>
                  </a:ext>
                </a:extLst>
              </p:cNvPr>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latin typeface="Arial" charset="0"/>
                </a:endParaRPr>
              </a:p>
            </p:txBody>
          </p:sp>
          <p:sp>
            <p:nvSpPr>
              <p:cNvPr id="133135" name="Freeform 15">
                <a:extLst>
                  <a:ext uri="{FF2B5EF4-FFF2-40B4-BE49-F238E27FC236}">
                    <a16:creationId xmlns:a16="http://schemas.microsoft.com/office/drawing/2014/main" id="{B1435FB7-D70B-5EAD-A450-C9D2203A3DB0}"/>
                  </a:ext>
                </a:extLst>
              </p:cNvPr>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latin typeface="Arial" charset="0"/>
                </a:endParaRPr>
              </a:p>
            </p:txBody>
          </p:sp>
          <p:sp>
            <p:nvSpPr>
              <p:cNvPr id="133136" name="Oval 16">
                <a:extLst>
                  <a:ext uri="{FF2B5EF4-FFF2-40B4-BE49-F238E27FC236}">
                    <a16:creationId xmlns:a16="http://schemas.microsoft.com/office/drawing/2014/main" id="{0FF28506-24E6-EFB2-9115-890DC013F948}"/>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grpSp>
        <p:grpSp>
          <p:nvGrpSpPr>
            <p:cNvPr id="1035" name="Group 17">
              <a:extLst>
                <a:ext uri="{FF2B5EF4-FFF2-40B4-BE49-F238E27FC236}">
                  <a16:creationId xmlns:a16="http://schemas.microsoft.com/office/drawing/2014/main" id="{1C590CFB-92B1-A910-48D1-3561593764DE}"/>
                </a:ext>
              </a:extLst>
            </p:cNvPr>
            <p:cNvGrpSpPr>
              <a:grpSpLocks/>
            </p:cNvGrpSpPr>
            <p:nvPr userDrawn="1"/>
          </p:nvGrpSpPr>
          <p:grpSpPr bwMode="auto">
            <a:xfrm>
              <a:off x="1776" y="3631"/>
              <a:ext cx="1626" cy="683"/>
              <a:chOff x="1776" y="3631"/>
              <a:chExt cx="1626" cy="683"/>
            </a:xfrm>
          </p:grpSpPr>
          <p:sp>
            <p:nvSpPr>
              <p:cNvPr id="133138" name="Oval 18">
                <a:extLst>
                  <a:ext uri="{FF2B5EF4-FFF2-40B4-BE49-F238E27FC236}">
                    <a16:creationId xmlns:a16="http://schemas.microsoft.com/office/drawing/2014/main" id="{7CF82BA2-10CE-F336-DE10-CC4F75CFB02A}"/>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latin typeface="Arial" charset="0"/>
                </a:endParaRPr>
              </a:p>
            </p:txBody>
          </p:sp>
          <p:sp>
            <p:nvSpPr>
              <p:cNvPr id="133139" name="Oval 19">
                <a:extLst>
                  <a:ext uri="{FF2B5EF4-FFF2-40B4-BE49-F238E27FC236}">
                    <a16:creationId xmlns:a16="http://schemas.microsoft.com/office/drawing/2014/main" id="{8D71551B-8460-C214-066F-444A8C296F3E}"/>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133140" name="Oval 20">
                <a:extLst>
                  <a:ext uri="{FF2B5EF4-FFF2-40B4-BE49-F238E27FC236}">
                    <a16:creationId xmlns:a16="http://schemas.microsoft.com/office/drawing/2014/main" id="{011E5AED-B2F4-9057-4479-0FC4C393B316}"/>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latin typeface="Arial" charset="0"/>
                </a:endParaRPr>
              </a:p>
            </p:txBody>
          </p:sp>
          <p:sp>
            <p:nvSpPr>
              <p:cNvPr id="133141" name="Oval 21">
                <a:extLst>
                  <a:ext uri="{FF2B5EF4-FFF2-40B4-BE49-F238E27FC236}">
                    <a16:creationId xmlns:a16="http://schemas.microsoft.com/office/drawing/2014/main" id="{8B0A5C22-F7B2-169C-7AAA-DA2E9BDEEF9F}"/>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133142" name="Oval 22">
                <a:extLst>
                  <a:ext uri="{FF2B5EF4-FFF2-40B4-BE49-F238E27FC236}">
                    <a16:creationId xmlns:a16="http://schemas.microsoft.com/office/drawing/2014/main" id="{3D1B583D-A846-62BA-F448-99E7EF1680B6}"/>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133143" name="Oval 23">
                <a:extLst>
                  <a:ext uri="{FF2B5EF4-FFF2-40B4-BE49-F238E27FC236}">
                    <a16:creationId xmlns:a16="http://schemas.microsoft.com/office/drawing/2014/main" id="{348F3056-E773-41F7-A262-E9E37FC2CA4F}"/>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133144" name="Oval 24">
                <a:extLst>
                  <a:ext uri="{FF2B5EF4-FFF2-40B4-BE49-F238E27FC236}">
                    <a16:creationId xmlns:a16="http://schemas.microsoft.com/office/drawing/2014/main" id="{4140464C-1EB0-4943-83E1-31EE43871AB0}"/>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133145" name="Oval 25">
                <a:extLst>
                  <a:ext uri="{FF2B5EF4-FFF2-40B4-BE49-F238E27FC236}">
                    <a16:creationId xmlns:a16="http://schemas.microsoft.com/office/drawing/2014/main" id="{4677B81D-60F6-7711-A7D5-6735C3F77C97}"/>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latin typeface="Arial" charset="0"/>
                </a:endParaRPr>
              </a:p>
            </p:txBody>
          </p:sp>
          <p:sp>
            <p:nvSpPr>
              <p:cNvPr id="133146" name="Freeform 26">
                <a:extLst>
                  <a:ext uri="{FF2B5EF4-FFF2-40B4-BE49-F238E27FC236}">
                    <a16:creationId xmlns:a16="http://schemas.microsoft.com/office/drawing/2014/main" id="{4D4D7773-F59B-8982-7774-CA175093D2B5}"/>
                  </a:ext>
                </a:extLst>
              </p:cNvPr>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133147" name="Freeform 27">
                <a:extLst>
                  <a:ext uri="{FF2B5EF4-FFF2-40B4-BE49-F238E27FC236}">
                    <a16:creationId xmlns:a16="http://schemas.microsoft.com/office/drawing/2014/main" id="{34613961-A316-1E9B-A16E-75CE8BE79C10}"/>
                  </a:ext>
                </a:extLst>
              </p:cNvPr>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latin typeface="Arial" charset="0"/>
                </a:endParaRPr>
              </a:p>
            </p:txBody>
          </p:sp>
          <p:sp>
            <p:nvSpPr>
              <p:cNvPr id="133148" name="Freeform 28">
                <a:extLst>
                  <a:ext uri="{FF2B5EF4-FFF2-40B4-BE49-F238E27FC236}">
                    <a16:creationId xmlns:a16="http://schemas.microsoft.com/office/drawing/2014/main" id="{C16C72FD-3716-0D15-0C40-3A7740D9EB66}"/>
                  </a:ext>
                </a:extLst>
              </p:cNvPr>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latin typeface="Arial" charset="0"/>
                </a:endParaRPr>
              </a:p>
            </p:txBody>
          </p:sp>
          <p:sp>
            <p:nvSpPr>
              <p:cNvPr id="133149" name="Freeform 29">
                <a:extLst>
                  <a:ext uri="{FF2B5EF4-FFF2-40B4-BE49-F238E27FC236}">
                    <a16:creationId xmlns:a16="http://schemas.microsoft.com/office/drawing/2014/main" id="{752BF2B7-CC3B-E735-3D92-6EF006FD0EED}"/>
                  </a:ext>
                </a:extLst>
              </p:cNvPr>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latin typeface="Arial" charset="0"/>
                </a:endParaRPr>
              </a:p>
            </p:txBody>
          </p:sp>
          <p:sp>
            <p:nvSpPr>
              <p:cNvPr id="1079" name="Freeform 30">
                <a:extLst>
                  <a:ext uri="{FF2B5EF4-FFF2-40B4-BE49-F238E27FC236}">
                    <a16:creationId xmlns:a16="http://schemas.microsoft.com/office/drawing/2014/main" id="{DF0F51E0-4630-7188-3BBE-199E7D64575B}"/>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0" name="Freeform 31">
                <a:extLst>
                  <a:ext uri="{FF2B5EF4-FFF2-40B4-BE49-F238E27FC236}">
                    <a16:creationId xmlns:a16="http://schemas.microsoft.com/office/drawing/2014/main" id="{55AE813A-4BCE-19F6-C841-E11363783094}"/>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152" name="Freeform 32">
                <a:extLst>
                  <a:ext uri="{FF2B5EF4-FFF2-40B4-BE49-F238E27FC236}">
                    <a16:creationId xmlns:a16="http://schemas.microsoft.com/office/drawing/2014/main" id="{238E7CFB-0556-E300-1DB2-3A8C7F15254A}"/>
                  </a:ext>
                </a:extLst>
              </p:cNvPr>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endParaRPr>
              </a:p>
            </p:txBody>
          </p:sp>
          <p:sp>
            <p:nvSpPr>
              <p:cNvPr id="133153" name="Freeform 33">
                <a:extLst>
                  <a:ext uri="{FF2B5EF4-FFF2-40B4-BE49-F238E27FC236}">
                    <a16:creationId xmlns:a16="http://schemas.microsoft.com/office/drawing/2014/main" id="{B3269810-C2FC-EFB4-1EFE-2063AB883852}"/>
                  </a:ext>
                </a:extLst>
              </p:cNvPr>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endParaRPr>
              </a:p>
            </p:txBody>
          </p:sp>
          <p:sp>
            <p:nvSpPr>
              <p:cNvPr id="133154" name="Freeform 34">
                <a:extLst>
                  <a:ext uri="{FF2B5EF4-FFF2-40B4-BE49-F238E27FC236}">
                    <a16:creationId xmlns:a16="http://schemas.microsoft.com/office/drawing/2014/main" id="{EA9A7A2C-B689-34CC-B60A-12CC2BFC24EC}"/>
                  </a:ext>
                </a:extLst>
              </p:cNvPr>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endParaRPr>
              </a:p>
            </p:txBody>
          </p:sp>
          <p:sp>
            <p:nvSpPr>
              <p:cNvPr id="1084" name="Freeform 35">
                <a:extLst>
                  <a:ext uri="{FF2B5EF4-FFF2-40B4-BE49-F238E27FC236}">
                    <a16:creationId xmlns:a16="http://schemas.microsoft.com/office/drawing/2014/main" id="{FA26A8FE-A2BA-6B35-EA70-9C0A66F4A0EA}"/>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036" name="Group 36">
              <a:extLst>
                <a:ext uri="{FF2B5EF4-FFF2-40B4-BE49-F238E27FC236}">
                  <a16:creationId xmlns:a16="http://schemas.microsoft.com/office/drawing/2014/main" id="{C46525DA-88AC-708F-1C5D-EBAA1E0499EF}"/>
                </a:ext>
              </a:extLst>
            </p:cNvPr>
            <p:cNvGrpSpPr>
              <a:grpSpLocks/>
            </p:cNvGrpSpPr>
            <p:nvPr userDrawn="1"/>
          </p:nvGrpSpPr>
          <p:grpSpPr bwMode="auto">
            <a:xfrm>
              <a:off x="4128" y="3360"/>
              <a:ext cx="1351" cy="821"/>
              <a:chOff x="4128" y="3360"/>
              <a:chExt cx="1351" cy="821"/>
            </a:xfrm>
          </p:grpSpPr>
          <p:sp>
            <p:nvSpPr>
              <p:cNvPr id="133157" name="Freeform 37">
                <a:extLst>
                  <a:ext uri="{FF2B5EF4-FFF2-40B4-BE49-F238E27FC236}">
                    <a16:creationId xmlns:a16="http://schemas.microsoft.com/office/drawing/2014/main" id="{E05B2E74-73E3-4FEF-C9DB-2E8CF20FF41F}"/>
                  </a:ext>
                </a:extLst>
              </p:cNvPr>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133158" name="Freeform 38">
                <a:extLst>
                  <a:ext uri="{FF2B5EF4-FFF2-40B4-BE49-F238E27FC236}">
                    <a16:creationId xmlns:a16="http://schemas.microsoft.com/office/drawing/2014/main" id="{D8A93821-DB73-5310-FCD3-49CC160EB718}"/>
                  </a:ext>
                </a:extLst>
              </p:cNvPr>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133159" name="Freeform 39">
                <a:extLst>
                  <a:ext uri="{FF2B5EF4-FFF2-40B4-BE49-F238E27FC236}">
                    <a16:creationId xmlns:a16="http://schemas.microsoft.com/office/drawing/2014/main" id="{2BC306B5-63CF-E8C8-2AEF-8B38293A5D74}"/>
                  </a:ext>
                </a:extLst>
              </p:cNvPr>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133160" name="Freeform 40">
                <a:extLst>
                  <a:ext uri="{FF2B5EF4-FFF2-40B4-BE49-F238E27FC236}">
                    <a16:creationId xmlns:a16="http://schemas.microsoft.com/office/drawing/2014/main" id="{6A3F867D-D2BC-5CF9-CBA1-C53F980AA172}"/>
                  </a:ext>
                </a:extLst>
              </p:cNvPr>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endParaRPr>
              </a:p>
            </p:txBody>
          </p:sp>
          <p:sp>
            <p:nvSpPr>
              <p:cNvPr id="133161" name="Freeform 41">
                <a:extLst>
                  <a:ext uri="{FF2B5EF4-FFF2-40B4-BE49-F238E27FC236}">
                    <a16:creationId xmlns:a16="http://schemas.microsoft.com/office/drawing/2014/main" id="{E1A36E9E-47B9-D12F-BC36-986A3FD6DBFE}"/>
                  </a:ext>
                </a:extLst>
              </p:cNvPr>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endParaRPr>
              </a:p>
            </p:txBody>
          </p:sp>
          <p:sp>
            <p:nvSpPr>
              <p:cNvPr id="133162" name="Freeform 42">
                <a:extLst>
                  <a:ext uri="{FF2B5EF4-FFF2-40B4-BE49-F238E27FC236}">
                    <a16:creationId xmlns:a16="http://schemas.microsoft.com/office/drawing/2014/main" id="{E25D4EFF-9087-A49F-6F4F-49CE3A0FC6BE}"/>
                  </a:ext>
                </a:extLst>
              </p:cNvPr>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endParaRPr>
              </a:p>
            </p:txBody>
          </p:sp>
          <p:sp>
            <p:nvSpPr>
              <p:cNvPr id="133163" name="Freeform 43">
                <a:extLst>
                  <a:ext uri="{FF2B5EF4-FFF2-40B4-BE49-F238E27FC236}">
                    <a16:creationId xmlns:a16="http://schemas.microsoft.com/office/drawing/2014/main" id="{430EFD22-B34F-BA5E-92EC-BB66FB72F542}"/>
                  </a:ext>
                </a:extLst>
              </p:cNvPr>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endParaRPr>
              </a:p>
            </p:txBody>
          </p:sp>
          <p:sp>
            <p:nvSpPr>
              <p:cNvPr id="1057" name="Freeform 44">
                <a:extLst>
                  <a:ext uri="{FF2B5EF4-FFF2-40B4-BE49-F238E27FC236}">
                    <a16:creationId xmlns:a16="http://schemas.microsoft.com/office/drawing/2014/main" id="{5E17DBB4-C197-9DF7-F196-D3968EF079F9}"/>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165" name="Freeform 45">
                <a:extLst>
                  <a:ext uri="{FF2B5EF4-FFF2-40B4-BE49-F238E27FC236}">
                    <a16:creationId xmlns:a16="http://schemas.microsoft.com/office/drawing/2014/main" id="{03783AD9-02A4-8736-D940-99D6A6384634}"/>
                  </a:ext>
                </a:extLst>
              </p:cNvPr>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latin typeface="Arial" charset="0"/>
                </a:endParaRPr>
              </a:p>
            </p:txBody>
          </p:sp>
          <p:sp>
            <p:nvSpPr>
              <p:cNvPr id="133166" name="Freeform 46">
                <a:extLst>
                  <a:ext uri="{FF2B5EF4-FFF2-40B4-BE49-F238E27FC236}">
                    <a16:creationId xmlns:a16="http://schemas.microsoft.com/office/drawing/2014/main" id="{2FE4A6A8-6B38-673D-B178-F600D253EDA7}"/>
                  </a:ext>
                </a:extLst>
              </p:cNvPr>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133167" name="Freeform 47">
                <a:extLst>
                  <a:ext uri="{FF2B5EF4-FFF2-40B4-BE49-F238E27FC236}">
                    <a16:creationId xmlns:a16="http://schemas.microsoft.com/office/drawing/2014/main" id="{FC50C476-3D44-9E00-C546-4A2A4DED2758}"/>
                  </a:ext>
                </a:extLst>
              </p:cNvPr>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133168" name="Oval 48">
                <a:extLst>
                  <a:ext uri="{FF2B5EF4-FFF2-40B4-BE49-F238E27FC236}">
                    <a16:creationId xmlns:a16="http://schemas.microsoft.com/office/drawing/2014/main" id="{34AE5D84-4B46-D3F0-BEA1-5BD575F21A27}"/>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latin typeface="Arial" charset="0"/>
                </a:endParaRPr>
              </a:p>
            </p:txBody>
          </p:sp>
          <p:sp>
            <p:nvSpPr>
              <p:cNvPr id="133169" name="Oval 49">
                <a:extLst>
                  <a:ext uri="{FF2B5EF4-FFF2-40B4-BE49-F238E27FC236}">
                    <a16:creationId xmlns:a16="http://schemas.microsoft.com/office/drawing/2014/main" id="{4CC2FDD9-8335-1196-3D82-4ACCC4FBB5BC}"/>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133170" name="Oval 50">
                <a:extLst>
                  <a:ext uri="{FF2B5EF4-FFF2-40B4-BE49-F238E27FC236}">
                    <a16:creationId xmlns:a16="http://schemas.microsoft.com/office/drawing/2014/main" id="{BFF3D1F5-9B28-A4A0-7ADB-E86378BB9588}"/>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endParaRPr>
              </a:p>
            </p:txBody>
          </p:sp>
          <p:sp>
            <p:nvSpPr>
              <p:cNvPr id="133171" name="Oval 51">
                <a:extLst>
                  <a:ext uri="{FF2B5EF4-FFF2-40B4-BE49-F238E27FC236}">
                    <a16:creationId xmlns:a16="http://schemas.microsoft.com/office/drawing/2014/main" id="{25A90099-9429-4757-0D22-767491172F45}"/>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133172" name="Oval 52">
                <a:extLst>
                  <a:ext uri="{FF2B5EF4-FFF2-40B4-BE49-F238E27FC236}">
                    <a16:creationId xmlns:a16="http://schemas.microsoft.com/office/drawing/2014/main" id="{30472B66-D5F3-DEDE-04AA-8501FACEECFE}"/>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endParaRPr>
              </a:p>
            </p:txBody>
          </p:sp>
          <p:sp>
            <p:nvSpPr>
              <p:cNvPr id="133173" name="Oval 53">
                <a:extLst>
                  <a:ext uri="{FF2B5EF4-FFF2-40B4-BE49-F238E27FC236}">
                    <a16:creationId xmlns:a16="http://schemas.microsoft.com/office/drawing/2014/main" id="{2A3E912F-4977-49F4-A6EC-F15256B8D8B2}"/>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grpSp>
        <p:grpSp>
          <p:nvGrpSpPr>
            <p:cNvPr id="1037" name="Group 54">
              <a:extLst>
                <a:ext uri="{FF2B5EF4-FFF2-40B4-BE49-F238E27FC236}">
                  <a16:creationId xmlns:a16="http://schemas.microsoft.com/office/drawing/2014/main" id="{8D5D89A0-97C3-EEB4-322E-EF00B7F83FA8}"/>
                </a:ext>
              </a:extLst>
            </p:cNvPr>
            <p:cNvGrpSpPr>
              <a:grpSpLocks/>
            </p:cNvGrpSpPr>
            <p:nvPr userDrawn="1"/>
          </p:nvGrpSpPr>
          <p:grpSpPr bwMode="auto">
            <a:xfrm>
              <a:off x="5280" y="3024"/>
              <a:ext cx="425" cy="258"/>
              <a:chOff x="5280" y="3024"/>
              <a:chExt cx="425" cy="258"/>
            </a:xfrm>
          </p:grpSpPr>
          <p:sp>
            <p:nvSpPr>
              <p:cNvPr id="1038" name="Freeform 55">
                <a:extLst>
                  <a:ext uri="{FF2B5EF4-FFF2-40B4-BE49-F238E27FC236}">
                    <a16:creationId xmlns:a16="http://schemas.microsoft.com/office/drawing/2014/main" id="{E73D8C28-88BA-7894-C5B4-12057779D39D}"/>
                  </a:ext>
                </a:extLst>
              </p:cNvPr>
              <p:cNvSpPr>
                <a:spLocks/>
              </p:cNvSpPr>
              <p:nvPr/>
            </p:nvSpPr>
            <p:spPr bwMode="hidden">
              <a:xfrm>
                <a:off x="5280" y="3186"/>
                <a:ext cx="383" cy="96"/>
              </a:xfrm>
              <a:custGeom>
                <a:avLst/>
                <a:gdLst>
                  <a:gd name="T0" fmla="*/ 213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3 w 382"/>
                  <a:gd name="T19" fmla="*/ 96 h 96"/>
                  <a:gd name="T20" fmla="*/ 267 w 382"/>
                  <a:gd name="T21" fmla="*/ 90 h 96"/>
                  <a:gd name="T22" fmla="*/ 315 w 382"/>
                  <a:gd name="T23" fmla="*/ 84 h 96"/>
                  <a:gd name="T24" fmla="*/ 356 w 382"/>
                  <a:gd name="T25" fmla="*/ 66 h 96"/>
                  <a:gd name="T26" fmla="*/ 386 w 382"/>
                  <a:gd name="T27" fmla="*/ 42 h 96"/>
                  <a:gd name="T28" fmla="*/ 380 w 382"/>
                  <a:gd name="T29" fmla="*/ 42 h 96"/>
                  <a:gd name="T30" fmla="*/ 350 w 382"/>
                  <a:gd name="T31" fmla="*/ 66 h 96"/>
                  <a:gd name="T32" fmla="*/ 309 w 382"/>
                  <a:gd name="T33" fmla="*/ 78 h 96"/>
                  <a:gd name="T34" fmla="*/ 267 w 382"/>
                  <a:gd name="T35" fmla="*/ 90 h 96"/>
                  <a:gd name="T36" fmla="*/ 213 w 382"/>
                  <a:gd name="T37" fmla="*/ 96 h 96"/>
                  <a:gd name="T38" fmla="*/ 213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9" name="Freeform 56">
                <a:extLst>
                  <a:ext uri="{FF2B5EF4-FFF2-40B4-BE49-F238E27FC236}">
                    <a16:creationId xmlns:a16="http://schemas.microsoft.com/office/drawing/2014/main" id="{5BF0BA8A-8784-6638-28A8-FF2306DD628D}"/>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0" name="Freeform 57">
                <a:extLst>
                  <a:ext uri="{FF2B5EF4-FFF2-40B4-BE49-F238E27FC236}">
                    <a16:creationId xmlns:a16="http://schemas.microsoft.com/office/drawing/2014/main" id="{9C0CEE9B-408A-9CB3-858C-61DEA36933EA}"/>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1" name="Freeform 58">
                <a:extLst>
                  <a:ext uri="{FF2B5EF4-FFF2-40B4-BE49-F238E27FC236}">
                    <a16:creationId xmlns:a16="http://schemas.microsoft.com/office/drawing/2014/main" id="{0543F417-2CD2-DE54-879C-6AE1F7A5CF81}"/>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2" name="Freeform 59">
                <a:extLst>
                  <a:ext uri="{FF2B5EF4-FFF2-40B4-BE49-F238E27FC236}">
                    <a16:creationId xmlns:a16="http://schemas.microsoft.com/office/drawing/2014/main" id="{7BA6DF1E-36F8-5669-8BE0-B7BE145A7B25}"/>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3" name="Freeform 60">
                <a:extLst>
                  <a:ext uri="{FF2B5EF4-FFF2-40B4-BE49-F238E27FC236}">
                    <a16:creationId xmlns:a16="http://schemas.microsoft.com/office/drawing/2014/main" id="{0B7A1ADA-92B6-911C-8FA6-C3E1D020BF9A}"/>
                  </a:ext>
                </a:extLst>
              </p:cNvPr>
              <p:cNvSpPr>
                <a:spLocks/>
              </p:cNvSpPr>
              <p:nvPr/>
            </p:nvSpPr>
            <p:spPr bwMode="hidden">
              <a:xfrm>
                <a:off x="5489" y="3042"/>
                <a:ext cx="186" cy="210"/>
              </a:xfrm>
              <a:custGeom>
                <a:avLst/>
                <a:gdLst>
                  <a:gd name="T0" fmla="*/ 0 w 185"/>
                  <a:gd name="T1" fmla="*/ 6 h 210"/>
                  <a:gd name="T2" fmla="*/ 66 w 185"/>
                  <a:gd name="T3" fmla="*/ 12 h 210"/>
                  <a:gd name="T4" fmla="*/ 123 w 185"/>
                  <a:gd name="T5" fmla="*/ 36 h 210"/>
                  <a:gd name="T6" fmla="*/ 159 w 185"/>
                  <a:gd name="T7" fmla="*/ 72 h 210"/>
                  <a:gd name="T8" fmla="*/ 165 w 185"/>
                  <a:gd name="T9" fmla="*/ 90 h 210"/>
                  <a:gd name="T10" fmla="*/ 171 w 185"/>
                  <a:gd name="T11" fmla="*/ 114 h 210"/>
                  <a:gd name="T12" fmla="*/ 165 w 185"/>
                  <a:gd name="T13" fmla="*/ 138 h 210"/>
                  <a:gd name="T14" fmla="*/ 153 w 185"/>
                  <a:gd name="T15" fmla="*/ 162 h 210"/>
                  <a:gd name="T16" fmla="*/ 123 w 185"/>
                  <a:gd name="T17" fmla="*/ 180 h 210"/>
                  <a:gd name="T18" fmla="*/ 90 w 185"/>
                  <a:gd name="T19" fmla="*/ 198 h 210"/>
                  <a:gd name="T20" fmla="*/ 100 w 185"/>
                  <a:gd name="T21" fmla="*/ 210 h 210"/>
                  <a:gd name="T22" fmla="*/ 135 w 185"/>
                  <a:gd name="T23" fmla="*/ 192 h 210"/>
                  <a:gd name="T24" fmla="*/ 165 w 185"/>
                  <a:gd name="T25" fmla="*/ 168 h 210"/>
                  <a:gd name="T26" fmla="*/ 183 w 185"/>
                  <a:gd name="T27" fmla="*/ 144 h 210"/>
                  <a:gd name="T28" fmla="*/ 189 w 185"/>
                  <a:gd name="T29" fmla="*/ 114 h 210"/>
                  <a:gd name="T30" fmla="*/ 183 w 185"/>
                  <a:gd name="T31" fmla="*/ 90 h 210"/>
                  <a:gd name="T32" fmla="*/ 177 w 185"/>
                  <a:gd name="T33" fmla="*/ 66 h 210"/>
                  <a:gd name="T34" fmla="*/ 159 w 185"/>
                  <a:gd name="T35" fmla="*/ 48 h 210"/>
                  <a:gd name="T36" fmla="*/ 135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4" name="Freeform 61">
                <a:extLst>
                  <a:ext uri="{FF2B5EF4-FFF2-40B4-BE49-F238E27FC236}">
                    <a16:creationId xmlns:a16="http://schemas.microsoft.com/office/drawing/2014/main" id="{5D9E9290-90F3-551F-D128-D60CD9B9136A}"/>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45" name="Group 62">
                <a:extLst>
                  <a:ext uri="{FF2B5EF4-FFF2-40B4-BE49-F238E27FC236}">
                    <a16:creationId xmlns:a16="http://schemas.microsoft.com/office/drawing/2014/main" id="{88A925BF-B185-9F74-8CA2-F982FBD9A15D}"/>
                  </a:ext>
                </a:extLst>
              </p:cNvPr>
              <p:cNvGrpSpPr>
                <a:grpSpLocks/>
              </p:cNvGrpSpPr>
              <p:nvPr/>
            </p:nvGrpSpPr>
            <p:grpSpPr bwMode="auto">
              <a:xfrm>
                <a:off x="5381" y="3085"/>
                <a:ext cx="227" cy="132"/>
                <a:chOff x="5381" y="3085"/>
                <a:chExt cx="227" cy="132"/>
              </a:xfrm>
            </p:grpSpPr>
            <p:sp>
              <p:nvSpPr>
                <p:cNvPr id="1046" name="Oval 63">
                  <a:extLst>
                    <a:ext uri="{FF2B5EF4-FFF2-40B4-BE49-F238E27FC236}">
                      <a16:creationId xmlns:a16="http://schemas.microsoft.com/office/drawing/2014/main" id="{D4BD5A4F-C9DA-40EA-FC2C-3EBC368922DE}"/>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47" name="Oval 64">
                  <a:extLst>
                    <a:ext uri="{FF2B5EF4-FFF2-40B4-BE49-F238E27FC236}">
                      <a16:creationId xmlns:a16="http://schemas.microsoft.com/office/drawing/2014/main" id="{FC160517-790C-4651-6356-A2276F599515}"/>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48" name="Oval 65">
                  <a:extLst>
                    <a:ext uri="{FF2B5EF4-FFF2-40B4-BE49-F238E27FC236}">
                      <a16:creationId xmlns:a16="http://schemas.microsoft.com/office/drawing/2014/main" id="{3A08E0C9-2DEF-10DB-B7A2-6A62BF6F5CA7}"/>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49" name="Oval 66">
                  <a:extLst>
                    <a:ext uri="{FF2B5EF4-FFF2-40B4-BE49-F238E27FC236}">
                      <a16:creationId xmlns:a16="http://schemas.microsoft.com/office/drawing/2014/main" id="{A0D09BF1-0EDE-FEA0-C3BD-57C71563F84E}"/>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grpSp>
      </p:grpSp>
      <p:sp>
        <p:nvSpPr>
          <p:cNvPr id="133187" name="Rectangle 67">
            <a:extLst>
              <a:ext uri="{FF2B5EF4-FFF2-40B4-BE49-F238E27FC236}">
                <a16:creationId xmlns:a16="http://schemas.microsoft.com/office/drawing/2014/main" id="{7C734FF9-B1F0-0E6D-3809-CBED5B9D75E7}"/>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33188" name="Rectangle 68">
            <a:extLst>
              <a:ext uri="{FF2B5EF4-FFF2-40B4-BE49-F238E27FC236}">
                <a16:creationId xmlns:a16="http://schemas.microsoft.com/office/drawing/2014/main" id="{D6E3C1F3-DE95-39D4-0570-3FAB02B170DC}"/>
              </a:ext>
            </a:extLst>
          </p:cNvPr>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89" name="Rectangle 69">
            <a:extLst>
              <a:ext uri="{FF2B5EF4-FFF2-40B4-BE49-F238E27FC236}">
                <a16:creationId xmlns:a16="http://schemas.microsoft.com/office/drawing/2014/main" id="{0A66247E-9B09-6EA2-D828-FF98C78E735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fld id="{993885BD-893B-46DA-A1CA-B2E256BA9C64}" type="datetime2">
              <a:rPr lang="ur-PK"/>
              <a:pPr>
                <a:defRPr/>
              </a:pPr>
              <a:t>منگل، 04 ذو القعد، 1444</a:t>
            </a:fld>
            <a:endParaRPr lang="en-US"/>
          </a:p>
        </p:txBody>
      </p:sp>
      <p:sp>
        <p:nvSpPr>
          <p:cNvPr id="133190" name="Rectangle 70">
            <a:extLst>
              <a:ext uri="{FF2B5EF4-FFF2-40B4-BE49-F238E27FC236}">
                <a16:creationId xmlns:a16="http://schemas.microsoft.com/office/drawing/2014/main" id="{5BED5F17-0E1F-FF9B-564F-B9FB71221BC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r>
              <a:rPr lang="pt-BR"/>
              <a:t>Topic 10: ACIDS, BASES &amp; SALTS</a:t>
            </a:r>
            <a:endParaRPr lang="en-US"/>
          </a:p>
        </p:txBody>
      </p:sp>
      <p:sp>
        <p:nvSpPr>
          <p:cNvPr id="133191" name="Rectangle 71">
            <a:extLst>
              <a:ext uri="{FF2B5EF4-FFF2-40B4-BE49-F238E27FC236}">
                <a16:creationId xmlns:a16="http://schemas.microsoft.com/office/drawing/2014/main" id="{A28FBD29-DB67-19F5-1AD5-D03038DFDC1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B6F616EF-7884-4EE8-81D9-4990F6B205DE}"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40"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Lst>
  <p:hf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6.png"/><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file:///I:\data\ch04\ch04_05.htm##"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file:///I:\data\ch04\ch04_05.ht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3008CCFE-C8F5-EB8A-4577-FEF881F0D134}"/>
              </a:ext>
            </a:extLst>
          </p:cNvPr>
          <p:cNvSpPr>
            <a:spLocks noGrp="1" noChangeArrowheads="1"/>
          </p:cNvSpPr>
          <p:nvPr>
            <p:ph type="subTitle" idx="1"/>
          </p:nvPr>
        </p:nvSpPr>
        <p:spPr>
          <a:xfrm>
            <a:off x="1295400" y="2133600"/>
            <a:ext cx="6400800" cy="1752600"/>
          </a:xfrm>
        </p:spPr>
        <p:txBody>
          <a:bodyPr/>
          <a:lstStyle/>
          <a:p>
            <a:pPr eaLnBrk="1" hangingPunct="1">
              <a:defRPr/>
            </a:pPr>
            <a:r>
              <a:rPr lang="en-US" sz="4400" b="1">
                <a:solidFill>
                  <a:srgbClr val="FF3300"/>
                </a:solidFill>
              </a:rPr>
              <a:t>ACIDS, BASES &amp; SALTS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iterate type="lt">
                                    <p:tmPct val="0"/>
                                  </p:iterate>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1000" fill="hold"/>
                                        <p:tgtEl>
                                          <p:spTgt spid="205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05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1">
                                            <p:txEl>
                                              <p:pRg st="0" end="0"/>
                                            </p:txEl>
                                          </p:spTgt>
                                        </p:tgtEl>
                                      </p:cBhvr>
                                    </p:animEffect>
                                  </p:childTnLst>
                                </p:cTn>
                              </p:par>
                            </p:childTnLst>
                          </p:cTn>
                        </p:par>
                        <p:par>
                          <p:cTn id="10" fill="hold" nodeType="afterGroup">
                            <p:stCondLst>
                              <p:cond delay="1000"/>
                            </p:stCondLst>
                            <p:childTnLst>
                              <p:par>
                                <p:cTn id="11" presetID="34" presetClass="emph" presetSubtype="0" fill="hold" nodeType="after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2051">
                                            <p:txEl>
                                              <p:pRg st="0" end="0"/>
                                            </p:txEl>
                                          </p:spTgt>
                                        </p:tgtEl>
                                        <p:attrNameLst>
                                          <p:attrName>ppt_x</p:attrName>
                                          <p:attrName>ppt_y</p:attrName>
                                        </p:attrNameLst>
                                      </p:cBhvr>
                                    </p:animMotion>
                                    <p:animRot by="1500000">
                                      <p:cBhvr>
                                        <p:cTn id="13" dur="125" fill="hold">
                                          <p:stCondLst>
                                            <p:cond delay="0"/>
                                          </p:stCondLst>
                                        </p:cTn>
                                        <p:tgtEl>
                                          <p:spTgt spid="2051">
                                            <p:txEl>
                                              <p:pRg st="0" end="0"/>
                                            </p:txEl>
                                          </p:spTgt>
                                        </p:tgtEl>
                                        <p:attrNameLst>
                                          <p:attrName>r</p:attrName>
                                        </p:attrNameLst>
                                      </p:cBhvr>
                                    </p:animRot>
                                    <p:animRot by="-1500000">
                                      <p:cBhvr>
                                        <p:cTn id="14" dur="125" fill="hold">
                                          <p:stCondLst>
                                            <p:cond delay="125"/>
                                          </p:stCondLst>
                                        </p:cTn>
                                        <p:tgtEl>
                                          <p:spTgt spid="2051">
                                            <p:txEl>
                                              <p:pRg st="0" end="0"/>
                                            </p:txEl>
                                          </p:spTgt>
                                        </p:tgtEl>
                                        <p:attrNameLst>
                                          <p:attrName>r</p:attrName>
                                        </p:attrNameLst>
                                      </p:cBhvr>
                                    </p:animRot>
                                    <p:animRot by="-1500000">
                                      <p:cBhvr>
                                        <p:cTn id="15" dur="125" fill="hold">
                                          <p:stCondLst>
                                            <p:cond delay="250"/>
                                          </p:stCondLst>
                                        </p:cTn>
                                        <p:tgtEl>
                                          <p:spTgt spid="2051">
                                            <p:txEl>
                                              <p:pRg st="0" end="0"/>
                                            </p:txEl>
                                          </p:spTgt>
                                        </p:tgtEl>
                                        <p:attrNameLst>
                                          <p:attrName>r</p:attrName>
                                        </p:attrNameLst>
                                      </p:cBhvr>
                                    </p:animRot>
                                    <p:animRot by="1500000">
                                      <p:cBhvr>
                                        <p:cTn id="16" dur="125" fill="hold">
                                          <p:stCondLst>
                                            <p:cond delay="375"/>
                                          </p:stCondLst>
                                        </p:cTn>
                                        <p:tgtEl>
                                          <p:spTgt spid="205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a:extLst>
              <a:ext uri="{FF2B5EF4-FFF2-40B4-BE49-F238E27FC236}">
                <a16:creationId xmlns:a16="http://schemas.microsoft.com/office/drawing/2014/main" id="{7B6F0918-89AE-8932-5ABF-62B76EF7AC37}"/>
              </a:ext>
            </a:extLst>
          </p:cNvPr>
          <p:cNvSpPr>
            <a:spLocks noGrp="1" noChangeArrowheads="1"/>
          </p:cNvSpPr>
          <p:nvPr>
            <p:ph type="title"/>
          </p:nvPr>
        </p:nvSpPr>
        <p:spPr/>
        <p:txBody>
          <a:bodyPr/>
          <a:lstStyle/>
          <a:p>
            <a:pPr>
              <a:defRPr/>
            </a:pPr>
            <a:r>
              <a:rPr lang="en-US"/>
              <a:t>Properties of Bases</a:t>
            </a:r>
          </a:p>
        </p:txBody>
      </p:sp>
      <p:sp>
        <p:nvSpPr>
          <p:cNvPr id="69636" name="Rectangle 3">
            <a:extLst>
              <a:ext uri="{FF2B5EF4-FFF2-40B4-BE49-F238E27FC236}">
                <a16:creationId xmlns:a16="http://schemas.microsoft.com/office/drawing/2014/main" id="{7DBA972D-007D-F058-9CB5-B13D8F1010E9}"/>
              </a:ext>
            </a:extLst>
          </p:cNvPr>
          <p:cNvSpPr>
            <a:spLocks noGrp="1" noChangeArrowheads="1"/>
          </p:cNvSpPr>
          <p:nvPr>
            <p:ph type="body" idx="1"/>
          </p:nvPr>
        </p:nvSpPr>
        <p:spPr/>
        <p:txBody>
          <a:bodyPr/>
          <a:lstStyle/>
          <a:p>
            <a:pPr>
              <a:defRPr/>
            </a:pPr>
            <a:r>
              <a:rPr lang="en-US" sz="2400"/>
              <a:t>Bases react with fats to form soap and glycerol.  This process is called saponification.  </a:t>
            </a:r>
          </a:p>
          <a:p>
            <a:pPr>
              <a:defRPr/>
            </a:pPr>
            <a:r>
              <a:rPr lang="en-US" sz="2400"/>
              <a:t>Bases have a pH of more than 7.</a:t>
            </a:r>
          </a:p>
          <a:p>
            <a:pPr>
              <a:defRPr/>
            </a:pPr>
            <a:r>
              <a:rPr lang="en-US" sz="2400"/>
              <a:t>Dilute solutions of bases taste bitter.</a:t>
            </a:r>
          </a:p>
          <a:p>
            <a:pPr>
              <a:defRPr/>
            </a:pPr>
            <a:r>
              <a:rPr lang="en-US" sz="2400"/>
              <a:t>Bases turn phenolphthalein PINK, litmus BLUE and bromthymol blue BLUE.</a:t>
            </a:r>
          </a:p>
          <a:p>
            <a:pPr>
              <a:defRPr/>
            </a:pPr>
            <a:r>
              <a:rPr lang="en-US" sz="2400"/>
              <a:t>Bases neutralize acids.</a:t>
            </a:r>
          </a:p>
          <a:p>
            <a:pPr>
              <a:defRPr/>
            </a:pPr>
            <a:r>
              <a:rPr lang="en-US" sz="2400"/>
              <a:t>Bases are formed when alkali metals or alkaline earth metals react with water.  The words “alkali” and “alkaline” mean “basic”, as opposed to “acidic”.</a:t>
            </a:r>
          </a:p>
        </p:txBody>
      </p:sp>
      <p:sp>
        <p:nvSpPr>
          <p:cNvPr id="2" name="Date Placeholder 1">
            <a:extLst>
              <a:ext uri="{FF2B5EF4-FFF2-40B4-BE49-F238E27FC236}">
                <a16:creationId xmlns:a16="http://schemas.microsoft.com/office/drawing/2014/main" id="{C3687DFD-54A0-D126-AB02-E09B05ADC264}"/>
              </a:ext>
            </a:extLst>
          </p:cNvPr>
          <p:cNvSpPr>
            <a:spLocks noGrp="1"/>
          </p:cNvSpPr>
          <p:nvPr>
            <p:ph type="dt" sz="quarter" idx="10"/>
          </p:nvPr>
        </p:nvSpPr>
        <p:spPr/>
        <p:txBody>
          <a:bodyPr/>
          <a:lstStyle/>
          <a:p>
            <a:pPr>
              <a:defRPr/>
            </a:pPr>
            <a:fld id="{B2D4DF79-9068-49F3-A72C-07A4DFE5B8C5}" type="datetime2">
              <a:rPr lang="ur-PK"/>
              <a:pPr>
                <a:defRPr/>
              </a:pPr>
              <a:t>منگل، 04 ذو القعد، 1444</a:t>
            </a:fld>
            <a:endParaRPr lang="en-US"/>
          </a:p>
        </p:txBody>
      </p:sp>
      <p:sp>
        <p:nvSpPr>
          <p:cNvPr id="3" name="Footer Placeholder 2">
            <a:extLst>
              <a:ext uri="{FF2B5EF4-FFF2-40B4-BE49-F238E27FC236}">
                <a16:creationId xmlns:a16="http://schemas.microsoft.com/office/drawing/2014/main" id="{93A76100-DCB8-5BAF-4924-36FDA7B5C877}"/>
              </a:ext>
            </a:extLst>
          </p:cNvPr>
          <p:cNvSpPr>
            <a:spLocks noGrp="1"/>
          </p:cNvSpPr>
          <p:nvPr>
            <p:ph type="ftr" sz="quarter" idx="11"/>
          </p:nvPr>
        </p:nvSpPr>
        <p:spPr/>
        <p:txBody>
          <a:bodyPr/>
          <a:lstStyle/>
          <a:p>
            <a:pPr>
              <a:defRPr/>
            </a:pPr>
            <a:r>
              <a:rPr lang="pt-BR"/>
              <a:t>Topic 10: ACIDS, BASES &amp; SALTS</a:t>
            </a:r>
            <a:endParaRPr lang="en-US"/>
          </a:p>
        </p:txBody>
      </p:sp>
      <p:sp>
        <p:nvSpPr>
          <p:cNvPr id="4" name="Slide Number Placeholder 3">
            <a:extLst>
              <a:ext uri="{FF2B5EF4-FFF2-40B4-BE49-F238E27FC236}">
                <a16:creationId xmlns:a16="http://schemas.microsoft.com/office/drawing/2014/main" id="{E439A12A-AE35-20C5-1887-45705032FD6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7EB422-DAF6-49F9-865D-0651EC750392}" type="slidenum">
              <a:rPr lang="en-US" altLang="en-US"/>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4">
            <a:extLst>
              <a:ext uri="{FF2B5EF4-FFF2-40B4-BE49-F238E27FC236}">
                <a16:creationId xmlns:a16="http://schemas.microsoft.com/office/drawing/2014/main" id="{6722FE29-4C4C-FCDC-9032-A3E231C105A9}"/>
              </a:ext>
            </a:extLst>
          </p:cNvPr>
          <p:cNvSpPr>
            <a:spLocks noGrp="1"/>
          </p:cNvSpPr>
          <p:nvPr>
            <p:ph type="ftr" sz="quarter" idx="11"/>
          </p:nvPr>
        </p:nvSpPr>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defRPr/>
            </a:pPr>
            <a:r>
              <a:rPr lang="pt-BR" sz="1400">
                <a:solidFill>
                  <a:schemeClr val="bg2"/>
                </a:solidFill>
              </a:rPr>
              <a:t>Topic 10: ACIDS, BASES &amp; SALTS</a:t>
            </a:r>
            <a:endParaRPr lang="en-US" sz="1400">
              <a:solidFill>
                <a:schemeClr val="bg2"/>
              </a:solidFill>
            </a:endParaRPr>
          </a:p>
        </p:txBody>
      </p:sp>
      <p:sp>
        <p:nvSpPr>
          <p:cNvPr id="70659" name="Rectangle 2">
            <a:extLst>
              <a:ext uri="{FF2B5EF4-FFF2-40B4-BE49-F238E27FC236}">
                <a16:creationId xmlns:a16="http://schemas.microsoft.com/office/drawing/2014/main" id="{8FD0D4A2-1C8B-8391-3E23-134EEBC72AF9}"/>
              </a:ext>
            </a:extLst>
          </p:cNvPr>
          <p:cNvSpPr>
            <a:spLocks noGrp="1" noChangeArrowheads="1"/>
          </p:cNvSpPr>
          <p:nvPr>
            <p:ph type="title"/>
          </p:nvPr>
        </p:nvSpPr>
        <p:spPr/>
        <p:txBody>
          <a:bodyPr/>
          <a:lstStyle/>
          <a:p>
            <a:pPr>
              <a:defRPr/>
            </a:pPr>
            <a:r>
              <a:rPr lang="en-US"/>
              <a:t>Naming of Bases</a:t>
            </a:r>
          </a:p>
        </p:txBody>
      </p:sp>
      <p:sp>
        <p:nvSpPr>
          <p:cNvPr id="70660" name="Rectangle 3">
            <a:extLst>
              <a:ext uri="{FF2B5EF4-FFF2-40B4-BE49-F238E27FC236}">
                <a16:creationId xmlns:a16="http://schemas.microsoft.com/office/drawing/2014/main" id="{7C94338D-95B2-648F-2115-315D7373C2EA}"/>
              </a:ext>
            </a:extLst>
          </p:cNvPr>
          <p:cNvSpPr>
            <a:spLocks noGrp="1" noChangeArrowheads="1"/>
          </p:cNvSpPr>
          <p:nvPr>
            <p:ph type="body" idx="1"/>
          </p:nvPr>
        </p:nvSpPr>
        <p:spPr>
          <a:xfrm>
            <a:off x="3581400" y="1828800"/>
            <a:ext cx="5181600" cy="4114800"/>
          </a:xfrm>
        </p:spPr>
        <p:txBody>
          <a:bodyPr/>
          <a:lstStyle/>
          <a:p>
            <a:pPr>
              <a:defRPr/>
            </a:pPr>
            <a:r>
              <a:rPr lang="en-US" sz="2400"/>
              <a:t>Bases are named like any ionic compound, the name of the metal ion first (with a Roman numeral if necessary) followed by “hydroxide”.</a:t>
            </a:r>
            <a:endParaRPr lang="en-US"/>
          </a:p>
        </p:txBody>
      </p:sp>
      <p:graphicFrame>
        <p:nvGraphicFramePr>
          <p:cNvPr id="13317" name="Object 5">
            <a:extLst>
              <a:ext uri="{FF2B5EF4-FFF2-40B4-BE49-F238E27FC236}">
                <a16:creationId xmlns:a16="http://schemas.microsoft.com/office/drawing/2014/main" id="{5BAA8D6A-31A3-C4D2-F627-5066E2372723}"/>
              </a:ext>
            </a:extLst>
          </p:cNvPr>
          <p:cNvGraphicFramePr>
            <a:graphicFrameLocks noChangeAspect="1"/>
          </p:cNvGraphicFramePr>
          <p:nvPr/>
        </p:nvGraphicFramePr>
        <p:xfrm>
          <a:off x="990600" y="1676400"/>
          <a:ext cx="2514600" cy="1700213"/>
        </p:xfrm>
        <a:graphic>
          <a:graphicData uri="http://schemas.openxmlformats.org/presentationml/2006/ole">
            <mc:AlternateContent xmlns:mc="http://schemas.openxmlformats.org/markup-compatibility/2006">
              <mc:Choice xmlns:v="urn:schemas-microsoft-com:vml" Requires="v">
                <p:oleObj name="Bitmap Image" r:id="rId2" imgW="2057143" imgH="1390844" progId="Paint.Picture">
                  <p:embed/>
                </p:oleObj>
              </mc:Choice>
              <mc:Fallback>
                <p:oleObj name="Bitmap Image" r:id="rId2" imgW="2057143" imgH="1390844" progId="Paint.Picture">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76400"/>
                        <a:ext cx="251460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8" name="Text Box 6">
            <a:extLst>
              <a:ext uri="{FF2B5EF4-FFF2-40B4-BE49-F238E27FC236}">
                <a16:creationId xmlns:a16="http://schemas.microsoft.com/office/drawing/2014/main" id="{D1B5CA8A-17F7-284E-3BD6-9F7A33668C90}"/>
              </a:ext>
            </a:extLst>
          </p:cNvPr>
          <p:cNvSpPr txBox="1">
            <a:spLocks noChangeArrowheads="1"/>
          </p:cNvSpPr>
          <p:nvPr/>
        </p:nvSpPr>
        <p:spPr bwMode="auto">
          <a:xfrm>
            <a:off x="3352800" y="3429000"/>
            <a:ext cx="541020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latin typeface="Times New Roman" panose="02020603050405020304" pitchFamily="18" charset="0"/>
              </a:rPr>
              <a:t>Fe(OH)</a:t>
            </a:r>
            <a:r>
              <a:rPr lang="en-US" altLang="en-US" sz="2400" baseline="-25000">
                <a:latin typeface="Times New Roman" panose="02020603050405020304" pitchFamily="18" charset="0"/>
              </a:rPr>
              <a:t>2 </a:t>
            </a:r>
            <a:r>
              <a:rPr lang="en-US" altLang="en-US" sz="2400">
                <a:latin typeface="Times New Roman" panose="02020603050405020304" pitchFamily="18" charset="0"/>
              </a:rPr>
              <a:t>(aq) = iron (II) hydroxide</a:t>
            </a:r>
          </a:p>
          <a:p>
            <a:pPr>
              <a:spcBef>
                <a:spcPct val="50000"/>
              </a:spcBef>
            </a:pPr>
            <a:r>
              <a:rPr lang="en-US" altLang="en-US" sz="2400">
                <a:latin typeface="Times New Roman" panose="02020603050405020304" pitchFamily="18" charset="0"/>
              </a:rPr>
              <a:t>Fe(OH)</a:t>
            </a:r>
            <a:r>
              <a:rPr lang="en-US" altLang="en-US" sz="2400" baseline="-25000">
                <a:latin typeface="Times New Roman" panose="02020603050405020304" pitchFamily="18" charset="0"/>
              </a:rPr>
              <a:t>3</a:t>
            </a:r>
            <a:r>
              <a:rPr lang="en-US" altLang="en-US" sz="2400">
                <a:latin typeface="Times New Roman" panose="02020603050405020304" pitchFamily="18" charset="0"/>
              </a:rPr>
              <a:t> (aq) = iron (III) hydroxide</a:t>
            </a:r>
          </a:p>
          <a:p>
            <a:pPr>
              <a:spcBef>
                <a:spcPct val="50000"/>
              </a:spcBef>
            </a:pPr>
            <a:r>
              <a:rPr lang="en-US" altLang="en-US" sz="2400">
                <a:latin typeface="Times New Roman" panose="02020603050405020304" pitchFamily="18" charset="0"/>
              </a:rPr>
              <a:t>Al(OH)</a:t>
            </a:r>
            <a:r>
              <a:rPr lang="en-US" altLang="en-US" sz="2400" baseline="-25000">
                <a:latin typeface="Times New Roman" panose="02020603050405020304" pitchFamily="18" charset="0"/>
              </a:rPr>
              <a:t>3</a:t>
            </a:r>
            <a:r>
              <a:rPr lang="en-US" altLang="en-US" sz="2400">
                <a:latin typeface="Times New Roman" panose="02020603050405020304" pitchFamily="18" charset="0"/>
              </a:rPr>
              <a:t> (aq) = aluminum hydroxide</a:t>
            </a:r>
          </a:p>
          <a:p>
            <a:pPr>
              <a:spcBef>
                <a:spcPct val="50000"/>
              </a:spcBef>
            </a:pPr>
            <a:r>
              <a:rPr lang="en-US" altLang="en-US" sz="2400">
                <a:latin typeface="Times New Roman" panose="02020603050405020304" pitchFamily="18" charset="0"/>
              </a:rPr>
              <a:t>NH</a:t>
            </a:r>
            <a:r>
              <a:rPr lang="en-US" altLang="en-US" sz="2400" baseline="-25000">
                <a:latin typeface="Times New Roman" panose="02020603050405020304" pitchFamily="18" charset="0"/>
              </a:rPr>
              <a:t>3</a:t>
            </a:r>
            <a:r>
              <a:rPr lang="en-US" altLang="en-US" sz="2400">
                <a:latin typeface="Times New Roman" panose="02020603050405020304" pitchFamily="18" charset="0"/>
              </a:rPr>
              <a:t> (aq) is the same thing as NH</a:t>
            </a:r>
            <a:r>
              <a:rPr lang="en-US" altLang="en-US" sz="2400" baseline="-25000">
                <a:latin typeface="Times New Roman" panose="02020603050405020304" pitchFamily="18" charset="0"/>
              </a:rPr>
              <a:t>4</a:t>
            </a:r>
            <a:r>
              <a:rPr lang="en-US" altLang="en-US" sz="2400">
                <a:latin typeface="Times New Roman" panose="02020603050405020304" pitchFamily="18" charset="0"/>
              </a:rPr>
              <a:t>OH:</a:t>
            </a:r>
          </a:p>
          <a:p>
            <a:pPr>
              <a:spcBef>
                <a:spcPct val="50000"/>
              </a:spcBef>
            </a:pPr>
            <a:r>
              <a:rPr lang="en-US" altLang="en-US" sz="2400">
                <a:latin typeface="Times New Roman" panose="02020603050405020304" pitchFamily="18" charset="0"/>
              </a:rPr>
              <a:t>	NH</a:t>
            </a:r>
            <a:r>
              <a:rPr lang="en-US" altLang="en-US" sz="2400" baseline="-25000">
                <a:latin typeface="Times New Roman" panose="02020603050405020304" pitchFamily="18" charset="0"/>
              </a:rPr>
              <a:t>3</a:t>
            </a:r>
            <a:r>
              <a:rPr lang="en-US" altLang="en-US" sz="2400">
                <a:latin typeface="Times New Roman" panose="02020603050405020304" pitchFamily="18" charset="0"/>
              </a:rPr>
              <a:t> + H</a:t>
            </a:r>
            <a:r>
              <a:rPr lang="en-US" altLang="en-US" sz="2400" baseline="-25000">
                <a:latin typeface="Times New Roman" panose="02020603050405020304" pitchFamily="18" charset="0"/>
              </a:rPr>
              <a:t>2</a:t>
            </a:r>
            <a:r>
              <a:rPr lang="en-US" altLang="en-US" sz="2400">
                <a:latin typeface="Times New Roman" panose="02020603050405020304" pitchFamily="18" charset="0"/>
              </a:rPr>
              <a:t>O </a:t>
            </a:r>
            <a:r>
              <a:rPr lang="en-US" altLang="en-US" b="1">
                <a:latin typeface="Times New Roman" panose="02020603050405020304" pitchFamily="18" charset="0"/>
                <a:sym typeface="Symbol" panose="05050102010706020507" pitchFamily="18" charset="2"/>
              </a:rPr>
              <a:t></a:t>
            </a:r>
            <a:r>
              <a:rPr lang="en-US" altLang="en-US" sz="2400">
                <a:latin typeface="Times New Roman" panose="02020603050405020304" pitchFamily="18" charset="0"/>
              </a:rPr>
              <a:t> NH</a:t>
            </a:r>
            <a:r>
              <a:rPr lang="en-US" altLang="en-US" sz="2400" baseline="-25000">
                <a:latin typeface="Times New Roman" panose="02020603050405020304" pitchFamily="18" charset="0"/>
              </a:rPr>
              <a:t>4</a:t>
            </a:r>
            <a:r>
              <a:rPr lang="en-US" altLang="en-US" sz="2400">
                <a:latin typeface="Times New Roman" panose="02020603050405020304" pitchFamily="18" charset="0"/>
              </a:rPr>
              <a:t>OH</a:t>
            </a:r>
          </a:p>
          <a:p>
            <a:pPr>
              <a:spcBef>
                <a:spcPct val="50000"/>
              </a:spcBef>
            </a:pPr>
            <a:r>
              <a:rPr lang="en-US" altLang="en-US" sz="2400">
                <a:latin typeface="Times New Roman" panose="02020603050405020304" pitchFamily="18" charset="0"/>
              </a:rPr>
              <a:t>Also called ammonium hydroxide.</a:t>
            </a:r>
          </a:p>
        </p:txBody>
      </p:sp>
      <p:graphicFrame>
        <p:nvGraphicFramePr>
          <p:cNvPr id="13319" name="Object 7">
            <a:extLst>
              <a:ext uri="{FF2B5EF4-FFF2-40B4-BE49-F238E27FC236}">
                <a16:creationId xmlns:a16="http://schemas.microsoft.com/office/drawing/2014/main" id="{FFFB753F-EB52-4E17-79E4-947E294451EB}"/>
              </a:ext>
            </a:extLst>
          </p:cNvPr>
          <p:cNvGraphicFramePr>
            <a:graphicFrameLocks noChangeAspect="1"/>
          </p:cNvGraphicFramePr>
          <p:nvPr/>
        </p:nvGraphicFramePr>
        <p:xfrm>
          <a:off x="2286000" y="3429000"/>
          <a:ext cx="914400" cy="914400"/>
        </p:xfrm>
        <a:graphic>
          <a:graphicData uri="http://schemas.openxmlformats.org/presentationml/2006/ole">
            <mc:AlternateContent xmlns:mc="http://schemas.openxmlformats.org/markup-compatibility/2006">
              <mc:Choice xmlns:v="urn:schemas-microsoft-com:vml" Requires="v">
                <p:oleObj name="Bitmap Image" r:id="rId4" imgW="619211" imgH="619211" progId="Paint.Picture">
                  <p:embed/>
                </p:oleObj>
              </mc:Choice>
              <mc:Fallback>
                <p:oleObj name="Bitmap Image" r:id="rId4" imgW="619211" imgH="619211" progId="Paint.Picture">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4290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0" name="Object 8">
            <a:extLst>
              <a:ext uri="{FF2B5EF4-FFF2-40B4-BE49-F238E27FC236}">
                <a16:creationId xmlns:a16="http://schemas.microsoft.com/office/drawing/2014/main" id="{F10AC894-5A0B-CCFA-F3A6-3FD2F2BF189D}"/>
              </a:ext>
            </a:extLst>
          </p:cNvPr>
          <p:cNvGraphicFramePr>
            <a:graphicFrameLocks noChangeAspect="1"/>
          </p:cNvGraphicFramePr>
          <p:nvPr/>
        </p:nvGraphicFramePr>
        <p:xfrm>
          <a:off x="2286000" y="4495800"/>
          <a:ext cx="914400" cy="914400"/>
        </p:xfrm>
        <a:graphic>
          <a:graphicData uri="http://schemas.openxmlformats.org/presentationml/2006/ole">
            <mc:AlternateContent xmlns:mc="http://schemas.openxmlformats.org/markup-compatibility/2006">
              <mc:Choice xmlns:v="urn:schemas-microsoft-com:vml" Requires="v">
                <p:oleObj name="Bitmap Image" r:id="rId6" imgW="619211" imgH="619211" progId="Paint.Picture">
                  <p:embed/>
                </p:oleObj>
              </mc:Choice>
              <mc:Fallback>
                <p:oleObj name="Bitmap Image" r:id="rId6" imgW="619211" imgH="619211" progId="Paint.Picture">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44958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Date Placeholder 1">
            <a:extLst>
              <a:ext uri="{FF2B5EF4-FFF2-40B4-BE49-F238E27FC236}">
                <a16:creationId xmlns:a16="http://schemas.microsoft.com/office/drawing/2014/main" id="{C7B4FF01-AE35-C733-891D-51313D917C80}"/>
              </a:ext>
            </a:extLst>
          </p:cNvPr>
          <p:cNvSpPr>
            <a:spLocks noGrp="1"/>
          </p:cNvSpPr>
          <p:nvPr>
            <p:ph type="dt" sz="quarter" idx="10"/>
          </p:nvPr>
        </p:nvSpPr>
        <p:spPr/>
        <p:txBody>
          <a:bodyPr/>
          <a:lstStyle/>
          <a:p>
            <a:pPr>
              <a:defRPr/>
            </a:pPr>
            <a:fld id="{36C59C38-3726-4BDD-B99D-A400B699966B}" type="datetime2">
              <a:rPr lang="ur-PK"/>
              <a:pPr>
                <a:defRPr/>
              </a:pPr>
              <a:t>منگل، 04 ذو القعد، 1444</a:t>
            </a:fld>
            <a:endParaRPr lang="en-US"/>
          </a:p>
        </p:txBody>
      </p:sp>
      <p:sp>
        <p:nvSpPr>
          <p:cNvPr id="3" name="Slide Number Placeholder 2">
            <a:extLst>
              <a:ext uri="{FF2B5EF4-FFF2-40B4-BE49-F238E27FC236}">
                <a16:creationId xmlns:a16="http://schemas.microsoft.com/office/drawing/2014/main" id="{70EADAAE-AF22-3ABD-1A56-FD49A82B19B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F2DA5F-1E5A-454B-94D2-A687750EE474}" type="slidenum">
              <a:rPr lang="en-US" altLang="en-US"/>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4">
            <a:extLst>
              <a:ext uri="{FF2B5EF4-FFF2-40B4-BE49-F238E27FC236}">
                <a16:creationId xmlns:a16="http://schemas.microsoft.com/office/drawing/2014/main" id="{74C27156-4EB4-4AF7-B224-096C6B72435D}"/>
              </a:ext>
            </a:extLst>
          </p:cNvPr>
          <p:cNvSpPr>
            <a:spLocks noGrp="1"/>
          </p:cNvSpPr>
          <p:nvPr>
            <p:ph type="ftr" sz="quarter" idx="11"/>
          </p:nvPr>
        </p:nvSpPr>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defRPr/>
            </a:pPr>
            <a:r>
              <a:rPr lang="pt-BR" sz="1400">
                <a:solidFill>
                  <a:schemeClr val="bg2"/>
                </a:solidFill>
              </a:rPr>
              <a:t>Topic 10: ACIDS, BASES &amp; SALTS</a:t>
            </a:r>
            <a:endParaRPr lang="en-US" sz="1400">
              <a:solidFill>
                <a:schemeClr val="bg2"/>
              </a:solidFill>
            </a:endParaRPr>
          </a:p>
        </p:txBody>
      </p:sp>
      <p:sp>
        <p:nvSpPr>
          <p:cNvPr id="71683" name="Rectangle 1026">
            <a:extLst>
              <a:ext uri="{FF2B5EF4-FFF2-40B4-BE49-F238E27FC236}">
                <a16:creationId xmlns:a16="http://schemas.microsoft.com/office/drawing/2014/main" id="{E763186E-92AC-DF95-F067-EC7D79476545}"/>
              </a:ext>
            </a:extLst>
          </p:cNvPr>
          <p:cNvSpPr>
            <a:spLocks noGrp="1" noChangeArrowheads="1"/>
          </p:cNvSpPr>
          <p:nvPr>
            <p:ph type="title"/>
          </p:nvPr>
        </p:nvSpPr>
        <p:spPr/>
        <p:txBody>
          <a:bodyPr/>
          <a:lstStyle/>
          <a:p>
            <a:pPr>
              <a:defRPr/>
            </a:pPr>
            <a:r>
              <a:rPr lang="en-US"/>
              <a:t>Formula Writing of Bases</a:t>
            </a:r>
          </a:p>
        </p:txBody>
      </p:sp>
      <p:sp>
        <p:nvSpPr>
          <p:cNvPr id="71684" name="Rectangle 1027">
            <a:extLst>
              <a:ext uri="{FF2B5EF4-FFF2-40B4-BE49-F238E27FC236}">
                <a16:creationId xmlns:a16="http://schemas.microsoft.com/office/drawing/2014/main" id="{EF6C54A2-79D2-4182-7428-52D9BF604E46}"/>
              </a:ext>
            </a:extLst>
          </p:cNvPr>
          <p:cNvSpPr>
            <a:spLocks noGrp="1" noChangeArrowheads="1"/>
          </p:cNvSpPr>
          <p:nvPr>
            <p:ph type="body" idx="1"/>
          </p:nvPr>
        </p:nvSpPr>
        <p:spPr/>
        <p:txBody>
          <a:bodyPr/>
          <a:lstStyle/>
          <a:p>
            <a:pPr>
              <a:defRPr/>
            </a:pPr>
            <a:r>
              <a:rPr lang="en-US" sz="2400"/>
              <a:t>Formula writing of bases is the same as for any ionic formula writing.  The charges of the ions have to cancel out.</a:t>
            </a:r>
          </a:p>
          <a:p>
            <a:pPr>
              <a:defRPr/>
            </a:pPr>
            <a:r>
              <a:rPr lang="en-US" sz="2400"/>
              <a:t>Calcium hydroxide = Ca</a:t>
            </a:r>
            <a:r>
              <a:rPr lang="en-US" sz="2400" baseline="30000"/>
              <a:t>+2</a:t>
            </a:r>
            <a:r>
              <a:rPr lang="en-US" sz="2400"/>
              <a:t> and OH</a:t>
            </a:r>
            <a:r>
              <a:rPr lang="en-US" sz="2400" baseline="30000"/>
              <a:t>-1</a:t>
            </a:r>
            <a:r>
              <a:rPr lang="en-US" sz="2400"/>
              <a:t> = Ca(OH)</a:t>
            </a:r>
            <a:r>
              <a:rPr lang="en-US" sz="2400" baseline="-25000"/>
              <a:t>2</a:t>
            </a:r>
            <a:r>
              <a:rPr lang="en-US" sz="2400"/>
              <a:t> (aq)</a:t>
            </a:r>
          </a:p>
          <a:p>
            <a:pPr>
              <a:defRPr/>
            </a:pPr>
            <a:r>
              <a:rPr lang="en-US" sz="2400"/>
              <a:t>Potassium hydroxide = K</a:t>
            </a:r>
            <a:r>
              <a:rPr lang="en-US" sz="2400" baseline="30000"/>
              <a:t>+1</a:t>
            </a:r>
            <a:r>
              <a:rPr lang="en-US" sz="2400"/>
              <a:t> and OH</a:t>
            </a:r>
            <a:r>
              <a:rPr lang="en-US" sz="2400" baseline="30000"/>
              <a:t>-1</a:t>
            </a:r>
            <a:r>
              <a:rPr lang="en-US" sz="2400"/>
              <a:t> = KOH (aq)</a:t>
            </a:r>
          </a:p>
          <a:p>
            <a:pPr>
              <a:defRPr/>
            </a:pPr>
            <a:r>
              <a:rPr lang="en-US" sz="2400"/>
              <a:t>Lead (II) hydroxide = Pb</a:t>
            </a:r>
            <a:r>
              <a:rPr lang="en-US" sz="2400" baseline="30000"/>
              <a:t>+2</a:t>
            </a:r>
            <a:r>
              <a:rPr lang="en-US" sz="2400"/>
              <a:t> and OH</a:t>
            </a:r>
            <a:r>
              <a:rPr lang="en-US" sz="2400" baseline="30000"/>
              <a:t>-1</a:t>
            </a:r>
            <a:r>
              <a:rPr lang="en-US" sz="2400"/>
              <a:t> = Pb(OH)</a:t>
            </a:r>
            <a:r>
              <a:rPr lang="en-US" sz="2400" baseline="-25000"/>
              <a:t>2</a:t>
            </a:r>
            <a:r>
              <a:rPr lang="en-US" sz="2400"/>
              <a:t> (aq)</a:t>
            </a:r>
          </a:p>
          <a:p>
            <a:pPr>
              <a:defRPr/>
            </a:pPr>
            <a:r>
              <a:rPr lang="en-US" sz="2400"/>
              <a:t>Lead (IV) hydroxide = Pb</a:t>
            </a:r>
            <a:r>
              <a:rPr lang="en-US" sz="2400" baseline="30000"/>
              <a:t>+4</a:t>
            </a:r>
            <a:r>
              <a:rPr lang="en-US" sz="2400"/>
              <a:t> and OH</a:t>
            </a:r>
            <a:r>
              <a:rPr lang="en-US" sz="2400" baseline="30000"/>
              <a:t>-1</a:t>
            </a:r>
            <a:r>
              <a:rPr lang="en-US" sz="2400"/>
              <a:t> = Pb(OH)</a:t>
            </a:r>
            <a:r>
              <a:rPr lang="en-US" sz="2400" baseline="-25000"/>
              <a:t>4</a:t>
            </a:r>
            <a:r>
              <a:rPr lang="en-US" sz="2400"/>
              <a:t> (aq)</a:t>
            </a:r>
          </a:p>
          <a:p>
            <a:pPr>
              <a:defRPr/>
            </a:pPr>
            <a:r>
              <a:rPr lang="en-US" sz="2400"/>
              <a:t>Lithium hydroxide =</a:t>
            </a:r>
          </a:p>
          <a:p>
            <a:pPr>
              <a:defRPr/>
            </a:pPr>
            <a:r>
              <a:rPr lang="en-US" sz="2400"/>
              <a:t>Copper (II) hydroxide =</a:t>
            </a:r>
          </a:p>
          <a:p>
            <a:pPr>
              <a:defRPr/>
            </a:pPr>
            <a:r>
              <a:rPr lang="en-US" sz="2400"/>
              <a:t>Magnesium hydroxide =</a:t>
            </a:r>
            <a:endParaRPr lang="en-US"/>
          </a:p>
        </p:txBody>
      </p:sp>
      <p:sp>
        <p:nvSpPr>
          <p:cNvPr id="2" name="Date Placeholder 1">
            <a:extLst>
              <a:ext uri="{FF2B5EF4-FFF2-40B4-BE49-F238E27FC236}">
                <a16:creationId xmlns:a16="http://schemas.microsoft.com/office/drawing/2014/main" id="{11023D19-D95D-5F4D-0DE8-16EB6C7D9501}"/>
              </a:ext>
            </a:extLst>
          </p:cNvPr>
          <p:cNvSpPr>
            <a:spLocks noGrp="1"/>
          </p:cNvSpPr>
          <p:nvPr>
            <p:ph type="dt" sz="quarter" idx="10"/>
          </p:nvPr>
        </p:nvSpPr>
        <p:spPr/>
        <p:txBody>
          <a:bodyPr/>
          <a:lstStyle/>
          <a:p>
            <a:pPr>
              <a:defRPr/>
            </a:pPr>
            <a:fld id="{2A6BC7DE-93C1-4D33-ACCF-F7959103621D}" type="datetime2">
              <a:rPr lang="ur-PK"/>
              <a:pPr>
                <a:defRPr/>
              </a:pPr>
              <a:t>منگل، 04 ذو القعد، 1444</a:t>
            </a:fld>
            <a:endParaRPr lang="en-US"/>
          </a:p>
        </p:txBody>
      </p:sp>
      <p:sp>
        <p:nvSpPr>
          <p:cNvPr id="3" name="Slide Number Placeholder 2">
            <a:extLst>
              <a:ext uri="{FF2B5EF4-FFF2-40B4-BE49-F238E27FC236}">
                <a16:creationId xmlns:a16="http://schemas.microsoft.com/office/drawing/2014/main" id="{6635F0C0-0485-89E8-AE17-CFAAF14D3B2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F28036-3763-4811-9EDF-722F9DB0D273}" type="slidenum">
              <a:rPr lang="en-US" altLang="en-US"/>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2124C07-1AC8-39E3-EEA8-5535C2B991A7}"/>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2C6784DD-E50B-04F6-1A07-174FA7DA597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77953D-3D5E-4234-90D5-13809DB45D86}" type="slidenum">
              <a:rPr lang="en-US" altLang="en-US"/>
              <a:pPr/>
              <a:t>13</a:t>
            </a:fld>
            <a:endParaRPr lang="en-US" altLang="en-US"/>
          </a:p>
        </p:txBody>
      </p:sp>
      <p:sp>
        <p:nvSpPr>
          <p:cNvPr id="27650" name="Rectangle 2">
            <a:extLst>
              <a:ext uri="{FF2B5EF4-FFF2-40B4-BE49-F238E27FC236}">
                <a16:creationId xmlns:a16="http://schemas.microsoft.com/office/drawing/2014/main" id="{F4EED0E3-94F1-01B5-EB51-EB1E13AAB8C9}"/>
              </a:ext>
            </a:extLst>
          </p:cNvPr>
          <p:cNvSpPr>
            <a:spLocks noGrp="1" noChangeArrowheads="1"/>
          </p:cNvSpPr>
          <p:nvPr>
            <p:ph type="title"/>
          </p:nvPr>
        </p:nvSpPr>
        <p:spPr>
          <a:xfrm>
            <a:off x="914400" y="341313"/>
            <a:ext cx="7543800" cy="758825"/>
          </a:xfrm>
        </p:spPr>
        <p:txBody>
          <a:bodyPr/>
          <a:lstStyle/>
          <a:p>
            <a:pPr eaLnBrk="1" hangingPunct="1">
              <a:defRPr/>
            </a:pPr>
            <a:r>
              <a:rPr lang="en-US" sz="3400">
                <a:solidFill>
                  <a:srgbClr val="FF3300"/>
                </a:solidFill>
              </a:rPr>
              <a:t>Physical Properties of Acids &amp; Bases</a:t>
            </a:r>
          </a:p>
        </p:txBody>
      </p:sp>
      <p:sp>
        <p:nvSpPr>
          <p:cNvPr id="27651" name="Rectangle 3">
            <a:extLst>
              <a:ext uri="{FF2B5EF4-FFF2-40B4-BE49-F238E27FC236}">
                <a16:creationId xmlns:a16="http://schemas.microsoft.com/office/drawing/2014/main" id="{1C92033D-ACB9-7C78-5D86-40CEEEBC2BEF}"/>
              </a:ext>
            </a:extLst>
          </p:cNvPr>
          <p:cNvSpPr>
            <a:spLocks noGrp="1" noChangeArrowheads="1"/>
          </p:cNvSpPr>
          <p:nvPr>
            <p:ph type="body" idx="1"/>
          </p:nvPr>
        </p:nvSpPr>
        <p:spPr>
          <a:xfrm>
            <a:off x="228600" y="990600"/>
            <a:ext cx="8686800" cy="4525963"/>
          </a:xfrm>
        </p:spPr>
        <p:txBody>
          <a:bodyPr/>
          <a:lstStyle/>
          <a:p>
            <a:pPr marL="609600" indent="-609600" eaLnBrk="1" hangingPunct="1">
              <a:lnSpc>
                <a:spcPct val="80000"/>
              </a:lnSpc>
              <a:defRPr/>
            </a:pPr>
            <a:r>
              <a:rPr lang="en-US" sz="2200" b="1" dirty="0">
                <a:solidFill>
                  <a:srgbClr val="FF0066"/>
                </a:solidFill>
              </a:rPr>
              <a:t>ACIDS</a:t>
            </a:r>
          </a:p>
          <a:p>
            <a:pPr marL="609600" indent="-609600" eaLnBrk="1" hangingPunct="1">
              <a:lnSpc>
                <a:spcPct val="80000"/>
              </a:lnSpc>
              <a:defRPr/>
            </a:pPr>
            <a:r>
              <a:rPr lang="en-US" sz="2400" dirty="0">
                <a:solidFill>
                  <a:srgbClr val="FF0066"/>
                </a:solidFill>
              </a:rPr>
              <a:t>Acids taste sour (e.g. vinegar, lemon juice).</a:t>
            </a:r>
          </a:p>
          <a:p>
            <a:pPr marL="609600" indent="-609600" eaLnBrk="1" hangingPunct="1">
              <a:lnSpc>
                <a:spcPct val="80000"/>
              </a:lnSpc>
              <a:defRPr/>
            </a:pPr>
            <a:r>
              <a:rPr lang="en-US" sz="2400" dirty="0">
                <a:solidFill>
                  <a:srgbClr val="FF0066"/>
                </a:solidFill>
              </a:rPr>
              <a:t>Acids are harmful to living cells.</a:t>
            </a:r>
          </a:p>
          <a:p>
            <a:pPr marL="609600" indent="-609600" eaLnBrk="1" hangingPunct="1">
              <a:lnSpc>
                <a:spcPct val="80000"/>
              </a:lnSpc>
              <a:defRPr/>
            </a:pPr>
            <a:r>
              <a:rPr lang="en-US" sz="2400" dirty="0">
                <a:solidFill>
                  <a:srgbClr val="FF0066"/>
                </a:solidFill>
              </a:rPr>
              <a:t>Aqueous solutions of all acids contain hydrogen ions.</a:t>
            </a:r>
          </a:p>
          <a:p>
            <a:pPr marL="609600" indent="-609600" eaLnBrk="1" hangingPunct="1">
              <a:lnSpc>
                <a:spcPct val="80000"/>
              </a:lnSpc>
              <a:defRPr/>
            </a:pPr>
            <a:r>
              <a:rPr lang="en-US" sz="2400" dirty="0">
                <a:solidFill>
                  <a:srgbClr val="FF0066"/>
                </a:solidFill>
              </a:rPr>
              <a:t>Acid turns blue litmus red.</a:t>
            </a:r>
          </a:p>
          <a:p>
            <a:pPr marL="609600" indent="-609600" eaLnBrk="1" hangingPunct="1">
              <a:lnSpc>
                <a:spcPct val="80000"/>
              </a:lnSpc>
              <a:defRPr/>
            </a:pPr>
            <a:r>
              <a:rPr lang="en-GB" sz="2400" dirty="0">
                <a:solidFill>
                  <a:srgbClr val="FF0066"/>
                </a:solidFill>
              </a:rPr>
              <a:t>Strong acids are corrosive.</a:t>
            </a:r>
            <a:endParaRPr lang="en-US" sz="2400" dirty="0">
              <a:solidFill>
                <a:srgbClr val="FF0066"/>
              </a:solidFill>
            </a:endParaRPr>
          </a:p>
          <a:p>
            <a:pPr marL="609600" indent="-609600" eaLnBrk="1" hangingPunct="1">
              <a:lnSpc>
                <a:spcPct val="80000"/>
              </a:lnSpc>
              <a:defRPr/>
            </a:pPr>
            <a:endParaRPr lang="en-US" sz="2200" b="1" dirty="0">
              <a:solidFill>
                <a:srgbClr val="000099"/>
              </a:solidFill>
            </a:endParaRPr>
          </a:p>
          <a:p>
            <a:pPr marL="609600" indent="-609600" eaLnBrk="1" hangingPunct="1">
              <a:lnSpc>
                <a:spcPct val="80000"/>
              </a:lnSpc>
              <a:defRPr/>
            </a:pPr>
            <a:r>
              <a:rPr lang="en-US" sz="2200" b="1" dirty="0">
                <a:solidFill>
                  <a:srgbClr val="000099"/>
                </a:solidFill>
              </a:rPr>
              <a:t>BASES</a:t>
            </a:r>
          </a:p>
          <a:p>
            <a:pPr marL="609600" indent="-609600" eaLnBrk="1" hangingPunct="1">
              <a:lnSpc>
                <a:spcPct val="80000"/>
              </a:lnSpc>
              <a:defRPr/>
            </a:pPr>
            <a:r>
              <a:rPr lang="en-US" sz="2400" dirty="0">
                <a:solidFill>
                  <a:srgbClr val="000099"/>
                </a:solidFill>
              </a:rPr>
              <a:t>Alkalis are taste bitter</a:t>
            </a:r>
          </a:p>
          <a:p>
            <a:pPr marL="609600" indent="-609600" eaLnBrk="1" hangingPunct="1">
              <a:lnSpc>
                <a:spcPct val="80000"/>
              </a:lnSpc>
              <a:defRPr/>
            </a:pPr>
            <a:r>
              <a:rPr lang="en-US" sz="2400" dirty="0">
                <a:solidFill>
                  <a:srgbClr val="000099"/>
                </a:solidFill>
              </a:rPr>
              <a:t>Strong alkalis are corrosive.</a:t>
            </a:r>
          </a:p>
          <a:p>
            <a:pPr marL="609600" indent="-609600" eaLnBrk="1" hangingPunct="1">
              <a:lnSpc>
                <a:spcPct val="80000"/>
              </a:lnSpc>
              <a:defRPr/>
            </a:pPr>
            <a:r>
              <a:rPr lang="en-US" sz="2400" dirty="0">
                <a:solidFill>
                  <a:srgbClr val="000099"/>
                </a:solidFill>
              </a:rPr>
              <a:t>Aqueous solutions of all alkalis contain hydroxide ion.</a:t>
            </a:r>
          </a:p>
          <a:p>
            <a:pPr marL="609600" indent="-609600" eaLnBrk="1" hangingPunct="1">
              <a:lnSpc>
                <a:spcPct val="80000"/>
              </a:lnSpc>
              <a:defRPr/>
            </a:pPr>
            <a:r>
              <a:rPr lang="en-US" sz="2400" dirty="0">
                <a:solidFill>
                  <a:srgbClr val="000099"/>
                </a:solidFill>
              </a:rPr>
              <a:t>Alkalis turns red litmus blue.</a:t>
            </a:r>
          </a:p>
          <a:p>
            <a:pPr marL="609600" indent="-609600" eaLnBrk="1" hangingPunct="1">
              <a:lnSpc>
                <a:spcPct val="80000"/>
              </a:lnSpc>
              <a:defRPr/>
            </a:pPr>
            <a:r>
              <a:rPr lang="en-US" sz="2400" dirty="0">
                <a:solidFill>
                  <a:srgbClr val="000099"/>
                </a:solidFill>
              </a:rPr>
              <a:t>Soapy touch.</a:t>
            </a:r>
          </a:p>
        </p:txBody>
      </p:sp>
      <p:sp>
        <p:nvSpPr>
          <p:cNvPr id="7" name="Date Placeholder 6">
            <a:extLst>
              <a:ext uri="{FF2B5EF4-FFF2-40B4-BE49-F238E27FC236}">
                <a16:creationId xmlns:a16="http://schemas.microsoft.com/office/drawing/2014/main" id="{FA269391-B418-833A-C1AB-361AABE91821}"/>
              </a:ext>
            </a:extLst>
          </p:cNvPr>
          <p:cNvSpPr>
            <a:spLocks noGrp="1"/>
          </p:cNvSpPr>
          <p:nvPr>
            <p:ph type="dt" sz="quarter" idx="10"/>
          </p:nvPr>
        </p:nvSpPr>
        <p:spPr/>
        <p:txBody>
          <a:bodyPr/>
          <a:lstStyle/>
          <a:p>
            <a:pPr>
              <a:defRPr/>
            </a:pPr>
            <a:fld id="{3E864CD5-D450-430B-9975-4B8654931268}" type="datetime2">
              <a:rPr lang="ur-PK"/>
              <a:pPr>
                <a:defRPr/>
              </a:pPr>
              <a:t>منگل، 04 ذو القعد، 1444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ppt_x</p:attrName>
                                        </p:attrNameLst>
                                      </p:cBhvr>
                                      <p:tavLst>
                                        <p:tav tm="0">
                                          <p:val>
                                            <p:strVal val="#ppt_x-.2"/>
                                          </p:val>
                                        </p:tav>
                                        <p:tav tm="100000">
                                          <p:val>
                                            <p:strVal val="#ppt_x"/>
                                          </p:val>
                                        </p:tav>
                                      </p:tavLst>
                                    </p:anim>
                                    <p:anim calcmode="lin" valueType="num">
                                      <p:cBhvr>
                                        <p:cTn id="8" dur="1000" fill="hold"/>
                                        <p:tgtEl>
                                          <p:spTgt spid="276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7651">
                                            <p:txEl>
                                              <p:pRg st="0" end="0"/>
                                            </p:txEl>
                                          </p:spTgt>
                                        </p:tgtEl>
                                        <p:attrNameLst>
                                          <p:attrName>style.visibility</p:attrName>
                                        </p:attrNameLst>
                                      </p:cBhvr>
                                      <p:to>
                                        <p:strVal val="visible"/>
                                      </p:to>
                                    </p:set>
                                    <p:anim calcmode="discrete" valueType="clr">
                                      <p:cBhvr override="childStyle">
                                        <p:cTn id="14" dur="80"/>
                                        <p:tgtEl>
                                          <p:spTgt spid="2765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7651">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27651">
                                            <p:txEl>
                                              <p:pRg st="0" end="0"/>
                                            </p:txEl>
                                          </p:spTgt>
                                        </p:tgtEl>
                                        <p:attrNameLst>
                                          <p:attrName>fill.type</p:attrName>
                                        </p:attrNameLst>
                                      </p:cBhvr>
                                      <p:to>
                                        <p:strVal val="solid"/>
                                      </p:to>
                                    </p:set>
                                  </p:childTnLst>
                                </p:cTn>
                              </p:par>
                            </p:childTnLst>
                          </p:cTn>
                        </p:par>
                        <p:par>
                          <p:cTn id="17" fill="hold" nodeType="afterGroup">
                            <p:stCondLst>
                              <p:cond delay="24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27651">
                                            <p:txEl>
                                              <p:pRg st="1" end="1"/>
                                            </p:txEl>
                                          </p:spTgt>
                                        </p:tgtEl>
                                        <p:attrNameLst>
                                          <p:attrName>style.visibility</p:attrName>
                                        </p:attrNameLst>
                                      </p:cBhvr>
                                      <p:to>
                                        <p:strVal val="visible"/>
                                      </p:to>
                                    </p:set>
                                    <p:anim calcmode="discrete" valueType="clr">
                                      <p:cBhvr override="childStyle">
                                        <p:cTn id="20" dur="80"/>
                                        <p:tgtEl>
                                          <p:spTgt spid="2765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7651">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27651">
                                            <p:txEl>
                                              <p:pRg st="1" end="1"/>
                                            </p:txEl>
                                          </p:spTgt>
                                        </p:tgtEl>
                                        <p:attrNameLst>
                                          <p:attrName>fill.type</p:attrName>
                                        </p:attrNameLst>
                                      </p:cBhvr>
                                      <p:to>
                                        <p:strVal val="solid"/>
                                      </p:to>
                                    </p:set>
                                  </p:childTnLst>
                                </p:cTn>
                              </p:par>
                            </p:childTnLst>
                          </p:cTn>
                        </p:par>
                        <p:par>
                          <p:cTn id="23" fill="hold" nodeType="afterGroup">
                            <p:stCondLst>
                              <p:cond delay="1840"/>
                            </p:stCondLst>
                            <p:childTnLst>
                              <p:par>
                                <p:cTn id="24" presetID="27" presetClass="entr" presetSubtype="0" fill="hold" nodeType="afterEffect">
                                  <p:stCondLst>
                                    <p:cond delay="0"/>
                                  </p:stCondLst>
                                  <p:iterate type="lt">
                                    <p:tmPct val="50000"/>
                                  </p:iterate>
                                  <p:childTnLst>
                                    <p:set>
                                      <p:cBhvr>
                                        <p:cTn id="25" dur="1" fill="hold">
                                          <p:stCondLst>
                                            <p:cond delay="0"/>
                                          </p:stCondLst>
                                        </p:cTn>
                                        <p:tgtEl>
                                          <p:spTgt spid="27651">
                                            <p:txEl>
                                              <p:pRg st="2" end="2"/>
                                            </p:txEl>
                                          </p:spTgt>
                                        </p:tgtEl>
                                        <p:attrNameLst>
                                          <p:attrName>style.visibility</p:attrName>
                                        </p:attrNameLst>
                                      </p:cBhvr>
                                      <p:to>
                                        <p:strVal val="visible"/>
                                      </p:to>
                                    </p:set>
                                    <p:anim calcmode="discrete" valueType="clr">
                                      <p:cBhvr override="childStyle">
                                        <p:cTn id="26" dur="80"/>
                                        <p:tgtEl>
                                          <p:spTgt spid="2765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7651">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27651">
                                            <p:txEl>
                                              <p:pRg st="2" end="2"/>
                                            </p:txEl>
                                          </p:spTgt>
                                        </p:tgtEl>
                                        <p:attrNameLst>
                                          <p:attrName>fill.type</p:attrName>
                                        </p:attrNameLst>
                                      </p:cBhvr>
                                      <p:to>
                                        <p:strVal val="solid"/>
                                      </p:to>
                                    </p:set>
                                  </p:childTnLst>
                                </p:cTn>
                              </p:par>
                            </p:childTnLst>
                          </p:cTn>
                        </p:par>
                        <p:par>
                          <p:cTn id="29" fill="hold" nodeType="afterGroup">
                            <p:stCondLst>
                              <p:cond delay="3040"/>
                            </p:stCondLst>
                            <p:childTnLst>
                              <p:par>
                                <p:cTn id="30" presetID="27" presetClass="entr" presetSubtype="0" fill="hold" nodeType="afterEffect">
                                  <p:stCondLst>
                                    <p:cond delay="0"/>
                                  </p:stCondLst>
                                  <p:iterate type="lt">
                                    <p:tmPct val="50000"/>
                                  </p:iterate>
                                  <p:childTnLst>
                                    <p:set>
                                      <p:cBhvr>
                                        <p:cTn id="31" dur="1" fill="hold">
                                          <p:stCondLst>
                                            <p:cond delay="0"/>
                                          </p:stCondLst>
                                        </p:cTn>
                                        <p:tgtEl>
                                          <p:spTgt spid="27651">
                                            <p:txEl>
                                              <p:pRg st="3" end="3"/>
                                            </p:txEl>
                                          </p:spTgt>
                                        </p:tgtEl>
                                        <p:attrNameLst>
                                          <p:attrName>style.visibility</p:attrName>
                                        </p:attrNameLst>
                                      </p:cBhvr>
                                      <p:to>
                                        <p:strVal val="visible"/>
                                      </p:to>
                                    </p:set>
                                    <p:anim calcmode="discrete" valueType="clr">
                                      <p:cBhvr override="childStyle">
                                        <p:cTn id="32" dur="80"/>
                                        <p:tgtEl>
                                          <p:spTgt spid="2765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7651">
                                            <p:txEl>
                                              <p:pRg st="3" end="3"/>
                                            </p:txEl>
                                          </p:spTgt>
                                        </p:tgtEl>
                                        <p:attrNameLst>
                                          <p:attrName>fillcolor</p:attrName>
                                        </p:attrNameLst>
                                      </p:cBhvr>
                                      <p:tavLst>
                                        <p:tav tm="0">
                                          <p:val>
                                            <p:clrVal>
                                              <a:schemeClr val="accent2"/>
                                            </p:clrVal>
                                          </p:val>
                                        </p:tav>
                                        <p:tav tm="50000">
                                          <p:val>
                                            <p:clrVal>
                                              <a:schemeClr val="hlink"/>
                                            </p:clrVal>
                                          </p:val>
                                        </p:tav>
                                      </p:tavLst>
                                    </p:anim>
                                    <p:set>
                                      <p:cBhvr>
                                        <p:cTn id="34" dur="80"/>
                                        <p:tgtEl>
                                          <p:spTgt spid="27651">
                                            <p:txEl>
                                              <p:pRg st="3" end="3"/>
                                            </p:txEl>
                                          </p:spTgt>
                                        </p:tgtEl>
                                        <p:attrNameLst>
                                          <p:attrName>fill.type</p:attrName>
                                        </p:attrNameLst>
                                      </p:cBhvr>
                                      <p:to>
                                        <p:strVal val="solid"/>
                                      </p:to>
                                    </p:set>
                                  </p:childTnLst>
                                </p:cTn>
                              </p:par>
                            </p:childTnLst>
                          </p:cTn>
                        </p:par>
                        <p:par>
                          <p:cTn id="35" fill="hold" nodeType="afterGroup">
                            <p:stCondLst>
                              <p:cond delay="4920"/>
                            </p:stCondLst>
                            <p:childTnLst>
                              <p:par>
                                <p:cTn id="36" presetID="27" presetClass="entr" presetSubtype="0" fill="hold" nodeType="afterEffect">
                                  <p:stCondLst>
                                    <p:cond delay="0"/>
                                  </p:stCondLst>
                                  <p:iterate type="lt">
                                    <p:tmPct val="50000"/>
                                  </p:iterate>
                                  <p:childTnLst>
                                    <p:set>
                                      <p:cBhvr>
                                        <p:cTn id="37" dur="1" fill="hold">
                                          <p:stCondLst>
                                            <p:cond delay="0"/>
                                          </p:stCondLst>
                                        </p:cTn>
                                        <p:tgtEl>
                                          <p:spTgt spid="27651">
                                            <p:txEl>
                                              <p:pRg st="4" end="4"/>
                                            </p:txEl>
                                          </p:spTgt>
                                        </p:tgtEl>
                                        <p:attrNameLst>
                                          <p:attrName>style.visibility</p:attrName>
                                        </p:attrNameLst>
                                      </p:cBhvr>
                                      <p:to>
                                        <p:strVal val="visible"/>
                                      </p:to>
                                    </p:set>
                                    <p:anim calcmode="discrete" valueType="clr">
                                      <p:cBhvr override="childStyle">
                                        <p:cTn id="38" dur="80"/>
                                        <p:tgtEl>
                                          <p:spTgt spid="2765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27651">
                                            <p:txEl>
                                              <p:pRg st="4" end="4"/>
                                            </p:txEl>
                                          </p:spTgt>
                                        </p:tgtEl>
                                        <p:attrNameLst>
                                          <p:attrName>fillcolor</p:attrName>
                                        </p:attrNameLst>
                                      </p:cBhvr>
                                      <p:tavLst>
                                        <p:tav tm="0">
                                          <p:val>
                                            <p:clrVal>
                                              <a:schemeClr val="accent2"/>
                                            </p:clrVal>
                                          </p:val>
                                        </p:tav>
                                        <p:tav tm="50000">
                                          <p:val>
                                            <p:clrVal>
                                              <a:schemeClr val="hlink"/>
                                            </p:clrVal>
                                          </p:val>
                                        </p:tav>
                                      </p:tavLst>
                                    </p:anim>
                                    <p:set>
                                      <p:cBhvr>
                                        <p:cTn id="40" dur="80"/>
                                        <p:tgtEl>
                                          <p:spTgt spid="27651">
                                            <p:txEl>
                                              <p:pRg st="4" end="4"/>
                                            </p:txEl>
                                          </p:spTgt>
                                        </p:tgtEl>
                                        <p:attrNameLst>
                                          <p:attrName>fill.type</p:attrName>
                                        </p:attrNameLst>
                                      </p:cBhvr>
                                      <p:to>
                                        <p:strVal val="solid"/>
                                      </p:to>
                                    </p:set>
                                  </p:childTnLst>
                                </p:cTn>
                              </p:par>
                            </p:childTnLst>
                          </p:cTn>
                        </p:par>
                        <p:par>
                          <p:cTn id="41" fill="hold" nodeType="afterGroup">
                            <p:stCondLst>
                              <p:cond delay="5880"/>
                            </p:stCondLst>
                            <p:childTnLst>
                              <p:par>
                                <p:cTn id="42" presetID="27" presetClass="entr" presetSubtype="0" fill="hold" nodeType="afterEffect">
                                  <p:stCondLst>
                                    <p:cond delay="0"/>
                                  </p:stCondLst>
                                  <p:iterate type="lt">
                                    <p:tmPct val="50000"/>
                                  </p:iterate>
                                  <p:childTnLst>
                                    <p:set>
                                      <p:cBhvr>
                                        <p:cTn id="43" dur="1" fill="hold">
                                          <p:stCondLst>
                                            <p:cond delay="0"/>
                                          </p:stCondLst>
                                        </p:cTn>
                                        <p:tgtEl>
                                          <p:spTgt spid="27651">
                                            <p:txEl>
                                              <p:pRg st="5" end="5"/>
                                            </p:txEl>
                                          </p:spTgt>
                                        </p:tgtEl>
                                        <p:attrNameLst>
                                          <p:attrName>style.visibility</p:attrName>
                                        </p:attrNameLst>
                                      </p:cBhvr>
                                      <p:to>
                                        <p:strVal val="visible"/>
                                      </p:to>
                                    </p:set>
                                    <p:anim calcmode="discrete" valueType="clr">
                                      <p:cBhvr override="childStyle">
                                        <p:cTn id="44" dur="80"/>
                                        <p:tgtEl>
                                          <p:spTgt spid="27651">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27651">
                                            <p:txEl>
                                              <p:pRg st="5" end="5"/>
                                            </p:txEl>
                                          </p:spTgt>
                                        </p:tgtEl>
                                        <p:attrNameLst>
                                          <p:attrName>fillcolor</p:attrName>
                                        </p:attrNameLst>
                                      </p:cBhvr>
                                      <p:tavLst>
                                        <p:tav tm="0">
                                          <p:val>
                                            <p:clrVal>
                                              <a:schemeClr val="accent2"/>
                                            </p:clrVal>
                                          </p:val>
                                        </p:tav>
                                        <p:tav tm="50000">
                                          <p:val>
                                            <p:clrVal>
                                              <a:schemeClr val="hlink"/>
                                            </p:clrVal>
                                          </p:val>
                                        </p:tav>
                                      </p:tavLst>
                                    </p:anim>
                                    <p:set>
                                      <p:cBhvr>
                                        <p:cTn id="46" dur="80"/>
                                        <p:tgtEl>
                                          <p:spTgt spid="27651">
                                            <p:txEl>
                                              <p:pRg st="5" end="5"/>
                                            </p:txEl>
                                          </p:spTgt>
                                        </p:tgtEl>
                                        <p:attrNameLst>
                                          <p:attrName>fill.type</p:attrName>
                                        </p:attrNameLst>
                                      </p:cBhvr>
                                      <p:to>
                                        <p:strVal val="solid"/>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7" presetClass="entr" presetSubtype="0" fill="hold" nodeType="clickEffect">
                                  <p:stCondLst>
                                    <p:cond delay="0"/>
                                  </p:stCondLst>
                                  <p:iterate type="lt">
                                    <p:tmPct val="50000"/>
                                  </p:iterate>
                                  <p:childTnLst>
                                    <p:set>
                                      <p:cBhvr>
                                        <p:cTn id="50" dur="1" fill="hold">
                                          <p:stCondLst>
                                            <p:cond delay="0"/>
                                          </p:stCondLst>
                                        </p:cTn>
                                        <p:tgtEl>
                                          <p:spTgt spid="27651">
                                            <p:txEl>
                                              <p:pRg st="7" end="7"/>
                                            </p:txEl>
                                          </p:spTgt>
                                        </p:tgtEl>
                                        <p:attrNameLst>
                                          <p:attrName>style.visibility</p:attrName>
                                        </p:attrNameLst>
                                      </p:cBhvr>
                                      <p:to>
                                        <p:strVal val="visible"/>
                                      </p:to>
                                    </p:set>
                                    <p:anim calcmode="discrete" valueType="clr">
                                      <p:cBhvr override="childStyle">
                                        <p:cTn id="51" dur="80"/>
                                        <p:tgtEl>
                                          <p:spTgt spid="27651">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27651">
                                            <p:txEl>
                                              <p:pRg st="7" end="7"/>
                                            </p:txEl>
                                          </p:spTgt>
                                        </p:tgtEl>
                                        <p:attrNameLst>
                                          <p:attrName>fillcolor</p:attrName>
                                        </p:attrNameLst>
                                      </p:cBhvr>
                                      <p:tavLst>
                                        <p:tav tm="0">
                                          <p:val>
                                            <p:clrVal>
                                              <a:schemeClr val="accent2"/>
                                            </p:clrVal>
                                          </p:val>
                                        </p:tav>
                                        <p:tav tm="50000">
                                          <p:val>
                                            <p:clrVal>
                                              <a:schemeClr val="hlink"/>
                                            </p:clrVal>
                                          </p:val>
                                        </p:tav>
                                      </p:tavLst>
                                    </p:anim>
                                    <p:set>
                                      <p:cBhvr>
                                        <p:cTn id="53" dur="80"/>
                                        <p:tgtEl>
                                          <p:spTgt spid="27651">
                                            <p:txEl>
                                              <p:pRg st="7" end="7"/>
                                            </p:txEl>
                                          </p:spTgt>
                                        </p:tgtEl>
                                        <p:attrNameLst>
                                          <p:attrName>fill.type</p:attrName>
                                        </p:attrNameLst>
                                      </p:cBhvr>
                                      <p:to>
                                        <p:strVal val="solid"/>
                                      </p:to>
                                    </p:set>
                                  </p:childTnLst>
                                </p:cTn>
                              </p:par>
                            </p:childTnLst>
                          </p:cTn>
                        </p:par>
                        <p:par>
                          <p:cTn id="54" fill="hold" nodeType="afterGroup">
                            <p:stCondLst>
                              <p:cond delay="240"/>
                            </p:stCondLst>
                            <p:childTnLst>
                              <p:par>
                                <p:cTn id="55" presetID="27" presetClass="entr" presetSubtype="0" fill="hold" nodeType="afterEffect">
                                  <p:stCondLst>
                                    <p:cond delay="0"/>
                                  </p:stCondLst>
                                  <p:iterate type="lt">
                                    <p:tmPct val="50000"/>
                                  </p:iterate>
                                  <p:childTnLst>
                                    <p:set>
                                      <p:cBhvr>
                                        <p:cTn id="56" dur="1" fill="hold">
                                          <p:stCondLst>
                                            <p:cond delay="0"/>
                                          </p:stCondLst>
                                        </p:cTn>
                                        <p:tgtEl>
                                          <p:spTgt spid="27651">
                                            <p:txEl>
                                              <p:pRg st="8" end="8"/>
                                            </p:txEl>
                                          </p:spTgt>
                                        </p:tgtEl>
                                        <p:attrNameLst>
                                          <p:attrName>style.visibility</p:attrName>
                                        </p:attrNameLst>
                                      </p:cBhvr>
                                      <p:to>
                                        <p:strVal val="visible"/>
                                      </p:to>
                                    </p:set>
                                    <p:anim calcmode="discrete" valueType="clr">
                                      <p:cBhvr override="childStyle">
                                        <p:cTn id="57" dur="80"/>
                                        <p:tgtEl>
                                          <p:spTgt spid="27651">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27651">
                                            <p:txEl>
                                              <p:pRg st="8" end="8"/>
                                            </p:txEl>
                                          </p:spTgt>
                                        </p:tgtEl>
                                        <p:attrNameLst>
                                          <p:attrName>fillcolor</p:attrName>
                                        </p:attrNameLst>
                                      </p:cBhvr>
                                      <p:tavLst>
                                        <p:tav tm="0">
                                          <p:val>
                                            <p:clrVal>
                                              <a:schemeClr val="accent2"/>
                                            </p:clrVal>
                                          </p:val>
                                        </p:tav>
                                        <p:tav tm="50000">
                                          <p:val>
                                            <p:clrVal>
                                              <a:schemeClr val="hlink"/>
                                            </p:clrVal>
                                          </p:val>
                                        </p:tav>
                                      </p:tavLst>
                                    </p:anim>
                                    <p:set>
                                      <p:cBhvr>
                                        <p:cTn id="59" dur="80"/>
                                        <p:tgtEl>
                                          <p:spTgt spid="27651">
                                            <p:txEl>
                                              <p:pRg st="8" end="8"/>
                                            </p:txEl>
                                          </p:spTgt>
                                        </p:tgtEl>
                                        <p:attrNameLst>
                                          <p:attrName>fill.type</p:attrName>
                                        </p:attrNameLst>
                                      </p:cBhvr>
                                      <p:to>
                                        <p:strVal val="solid"/>
                                      </p:to>
                                    </p:set>
                                  </p:childTnLst>
                                </p:cTn>
                              </p:par>
                            </p:childTnLst>
                          </p:cTn>
                        </p:par>
                        <p:par>
                          <p:cTn id="60" fill="hold" nodeType="afterGroup">
                            <p:stCondLst>
                              <p:cond delay="1120"/>
                            </p:stCondLst>
                            <p:childTnLst>
                              <p:par>
                                <p:cTn id="61" presetID="27" presetClass="entr" presetSubtype="0" fill="hold" nodeType="afterEffect">
                                  <p:stCondLst>
                                    <p:cond delay="0"/>
                                  </p:stCondLst>
                                  <p:iterate type="lt">
                                    <p:tmPct val="50000"/>
                                  </p:iterate>
                                  <p:childTnLst>
                                    <p:set>
                                      <p:cBhvr>
                                        <p:cTn id="62" dur="1" fill="hold">
                                          <p:stCondLst>
                                            <p:cond delay="0"/>
                                          </p:stCondLst>
                                        </p:cTn>
                                        <p:tgtEl>
                                          <p:spTgt spid="27651">
                                            <p:txEl>
                                              <p:pRg st="9" end="9"/>
                                            </p:txEl>
                                          </p:spTgt>
                                        </p:tgtEl>
                                        <p:attrNameLst>
                                          <p:attrName>style.visibility</p:attrName>
                                        </p:attrNameLst>
                                      </p:cBhvr>
                                      <p:to>
                                        <p:strVal val="visible"/>
                                      </p:to>
                                    </p:set>
                                    <p:anim calcmode="discrete" valueType="clr">
                                      <p:cBhvr override="childStyle">
                                        <p:cTn id="63" dur="80"/>
                                        <p:tgtEl>
                                          <p:spTgt spid="27651">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27651">
                                            <p:txEl>
                                              <p:pRg st="9" end="9"/>
                                            </p:txEl>
                                          </p:spTgt>
                                        </p:tgtEl>
                                        <p:attrNameLst>
                                          <p:attrName>fillcolor</p:attrName>
                                        </p:attrNameLst>
                                      </p:cBhvr>
                                      <p:tavLst>
                                        <p:tav tm="0">
                                          <p:val>
                                            <p:clrVal>
                                              <a:schemeClr val="accent2"/>
                                            </p:clrVal>
                                          </p:val>
                                        </p:tav>
                                        <p:tav tm="50000">
                                          <p:val>
                                            <p:clrVal>
                                              <a:schemeClr val="hlink"/>
                                            </p:clrVal>
                                          </p:val>
                                        </p:tav>
                                      </p:tavLst>
                                    </p:anim>
                                    <p:set>
                                      <p:cBhvr>
                                        <p:cTn id="65" dur="80"/>
                                        <p:tgtEl>
                                          <p:spTgt spid="27651">
                                            <p:txEl>
                                              <p:pRg st="9" end="9"/>
                                            </p:txEl>
                                          </p:spTgt>
                                        </p:tgtEl>
                                        <p:attrNameLst>
                                          <p:attrName>fill.type</p:attrName>
                                        </p:attrNameLst>
                                      </p:cBhvr>
                                      <p:to>
                                        <p:strVal val="solid"/>
                                      </p:to>
                                    </p:set>
                                  </p:childTnLst>
                                </p:cTn>
                              </p:par>
                            </p:childTnLst>
                          </p:cTn>
                        </p:par>
                        <p:par>
                          <p:cTn id="66" fill="hold" nodeType="afterGroup">
                            <p:stCondLst>
                              <p:cond delay="2200"/>
                            </p:stCondLst>
                            <p:childTnLst>
                              <p:par>
                                <p:cTn id="67" presetID="27" presetClass="entr" presetSubtype="0" fill="hold" nodeType="afterEffect">
                                  <p:stCondLst>
                                    <p:cond delay="0"/>
                                  </p:stCondLst>
                                  <p:iterate type="lt">
                                    <p:tmPct val="50000"/>
                                  </p:iterate>
                                  <p:childTnLst>
                                    <p:set>
                                      <p:cBhvr>
                                        <p:cTn id="68" dur="1" fill="hold">
                                          <p:stCondLst>
                                            <p:cond delay="0"/>
                                          </p:stCondLst>
                                        </p:cTn>
                                        <p:tgtEl>
                                          <p:spTgt spid="27651">
                                            <p:txEl>
                                              <p:pRg st="10" end="10"/>
                                            </p:txEl>
                                          </p:spTgt>
                                        </p:tgtEl>
                                        <p:attrNameLst>
                                          <p:attrName>style.visibility</p:attrName>
                                        </p:attrNameLst>
                                      </p:cBhvr>
                                      <p:to>
                                        <p:strVal val="visible"/>
                                      </p:to>
                                    </p:set>
                                    <p:anim calcmode="discrete" valueType="clr">
                                      <p:cBhvr override="childStyle">
                                        <p:cTn id="69" dur="80"/>
                                        <p:tgtEl>
                                          <p:spTgt spid="27651">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27651">
                                            <p:txEl>
                                              <p:pRg st="10" end="10"/>
                                            </p:txEl>
                                          </p:spTgt>
                                        </p:tgtEl>
                                        <p:attrNameLst>
                                          <p:attrName>fillcolor</p:attrName>
                                        </p:attrNameLst>
                                      </p:cBhvr>
                                      <p:tavLst>
                                        <p:tav tm="0">
                                          <p:val>
                                            <p:clrVal>
                                              <a:schemeClr val="accent2"/>
                                            </p:clrVal>
                                          </p:val>
                                        </p:tav>
                                        <p:tav tm="50000">
                                          <p:val>
                                            <p:clrVal>
                                              <a:schemeClr val="hlink"/>
                                            </p:clrVal>
                                          </p:val>
                                        </p:tav>
                                      </p:tavLst>
                                    </p:anim>
                                    <p:set>
                                      <p:cBhvr>
                                        <p:cTn id="71" dur="80"/>
                                        <p:tgtEl>
                                          <p:spTgt spid="27651">
                                            <p:txEl>
                                              <p:pRg st="10" end="10"/>
                                            </p:txEl>
                                          </p:spTgt>
                                        </p:tgtEl>
                                        <p:attrNameLst>
                                          <p:attrName>fill.type</p:attrName>
                                        </p:attrNameLst>
                                      </p:cBhvr>
                                      <p:to>
                                        <p:strVal val="solid"/>
                                      </p:to>
                                    </p:set>
                                  </p:childTnLst>
                                </p:cTn>
                              </p:par>
                            </p:childTnLst>
                          </p:cTn>
                        </p:par>
                        <p:par>
                          <p:cTn id="72" fill="hold" nodeType="afterGroup">
                            <p:stCondLst>
                              <p:cond delay="4160"/>
                            </p:stCondLst>
                            <p:childTnLst>
                              <p:par>
                                <p:cTn id="73" presetID="27" presetClass="entr" presetSubtype="0" fill="hold" nodeType="afterEffect">
                                  <p:stCondLst>
                                    <p:cond delay="0"/>
                                  </p:stCondLst>
                                  <p:iterate type="lt">
                                    <p:tmPct val="50000"/>
                                  </p:iterate>
                                  <p:childTnLst>
                                    <p:set>
                                      <p:cBhvr>
                                        <p:cTn id="74" dur="1" fill="hold">
                                          <p:stCondLst>
                                            <p:cond delay="0"/>
                                          </p:stCondLst>
                                        </p:cTn>
                                        <p:tgtEl>
                                          <p:spTgt spid="27651">
                                            <p:txEl>
                                              <p:pRg st="11" end="11"/>
                                            </p:txEl>
                                          </p:spTgt>
                                        </p:tgtEl>
                                        <p:attrNameLst>
                                          <p:attrName>style.visibility</p:attrName>
                                        </p:attrNameLst>
                                      </p:cBhvr>
                                      <p:to>
                                        <p:strVal val="visible"/>
                                      </p:to>
                                    </p:set>
                                    <p:anim calcmode="discrete" valueType="clr">
                                      <p:cBhvr override="childStyle">
                                        <p:cTn id="75" dur="80"/>
                                        <p:tgtEl>
                                          <p:spTgt spid="27651">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27651">
                                            <p:txEl>
                                              <p:pRg st="11" end="11"/>
                                            </p:txEl>
                                          </p:spTgt>
                                        </p:tgtEl>
                                        <p:attrNameLst>
                                          <p:attrName>fillcolor</p:attrName>
                                        </p:attrNameLst>
                                      </p:cBhvr>
                                      <p:tavLst>
                                        <p:tav tm="0">
                                          <p:val>
                                            <p:clrVal>
                                              <a:schemeClr val="accent2"/>
                                            </p:clrVal>
                                          </p:val>
                                        </p:tav>
                                        <p:tav tm="50000">
                                          <p:val>
                                            <p:clrVal>
                                              <a:schemeClr val="hlink"/>
                                            </p:clrVal>
                                          </p:val>
                                        </p:tav>
                                      </p:tavLst>
                                    </p:anim>
                                    <p:set>
                                      <p:cBhvr>
                                        <p:cTn id="77" dur="80"/>
                                        <p:tgtEl>
                                          <p:spTgt spid="27651">
                                            <p:txEl>
                                              <p:pRg st="11" end="11"/>
                                            </p:txEl>
                                          </p:spTgt>
                                        </p:tgtEl>
                                        <p:attrNameLst>
                                          <p:attrName>fill.type</p:attrName>
                                        </p:attrNameLst>
                                      </p:cBhvr>
                                      <p:to>
                                        <p:strVal val="solid"/>
                                      </p:to>
                                    </p:set>
                                  </p:childTnLst>
                                </p:cTn>
                              </p:par>
                            </p:childTnLst>
                          </p:cTn>
                        </p:par>
                        <p:par>
                          <p:cTn id="78" fill="hold" nodeType="afterGroup">
                            <p:stCondLst>
                              <p:cond delay="5240"/>
                            </p:stCondLst>
                            <p:childTnLst>
                              <p:par>
                                <p:cTn id="79" presetID="27" presetClass="entr" presetSubtype="0" fill="hold" nodeType="afterEffect">
                                  <p:stCondLst>
                                    <p:cond delay="0"/>
                                  </p:stCondLst>
                                  <p:iterate type="lt">
                                    <p:tmPct val="50000"/>
                                  </p:iterate>
                                  <p:childTnLst>
                                    <p:set>
                                      <p:cBhvr>
                                        <p:cTn id="80" dur="1" fill="hold">
                                          <p:stCondLst>
                                            <p:cond delay="0"/>
                                          </p:stCondLst>
                                        </p:cTn>
                                        <p:tgtEl>
                                          <p:spTgt spid="27651">
                                            <p:txEl>
                                              <p:pRg st="12" end="12"/>
                                            </p:txEl>
                                          </p:spTgt>
                                        </p:tgtEl>
                                        <p:attrNameLst>
                                          <p:attrName>style.visibility</p:attrName>
                                        </p:attrNameLst>
                                      </p:cBhvr>
                                      <p:to>
                                        <p:strVal val="visible"/>
                                      </p:to>
                                    </p:set>
                                    <p:anim calcmode="discrete" valueType="clr">
                                      <p:cBhvr override="childStyle">
                                        <p:cTn id="81" dur="80"/>
                                        <p:tgtEl>
                                          <p:spTgt spid="27651">
                                            <p:txEl>
                                              <p:pRg st="12" end="1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2" dur="80"/>
                                        <p:tgtEl>
                                          <p:spTgt spid="27651">
                                            <p:txEl>
                                              <p:pRg st="12" end="12"/>
                                            </p:txEl>
                                          </p:spTgt>
                                        </p:tgtEl>
                                        <p:attrNameLst>
                                          <p:attrName>fillcolor</p:attrName>
                                        </p:attrNameLst>
                                      </p:cBhvr>
                                      <p:tavLst>
                                        <p:tav tm="0">
                                          <p:val>
                                            <p:clrVal>
                                              <a:schemeClr val="accent2"/>
                                            </p:clrVal>
                                          </p:val>
                                        </p:tav>
                                        <p:tav tm="50000">
                                          <p:val>
                                            <p:clrVal>
                                              <a:schemeClr val="hlink"/>
                                            </p:clrVal>
                                          </p:val>
                                        </p:tav>
                                      </p:tavLst>
                                    </p:anim>
                                    <p:set>
                                      <p:cBhvr>
                                        <p:cTn id="83" dur="80"/>
                                        <p:tgtEl>
                                          <p:spTgt spid="27651">
                                            <p:txEl>
                                              <p:pRg st="12" end="1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7ABF67B-C7C6-4DBF-06AF-3B41E9F15876}"/>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F0F09BF8-A0E8-7893-6431-062E7217E7D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C0F4DC2-CE01-40D7-9EFB-E1A4EEB8773E}" type="slidenum">
              <a:rPr lang="en-US" altLang="en-US"/>
              <a:pPr/>
              <a:t>14</a:t>
            </a:fld>
            <a:endParaRPr lang="en-US" altLang="en-US"/>
          </a:p>
        </p:txBody>
      </p:sp>
      <p:sp>
        <p:nvSpPr>
          <p:cNvPr id="28674" name="Rectangle 2">
            <a:extLst>
              <a:ext uri="{FF2B5EF4-FFF2-40B4-BE49-F238E27FC236}">
                <a16:creationId xmlns:a16="http://schemas.microsoft.com/office/drawing/2014/main" id="{927AC802-BCDE-4596-6E5A-B5589CA47331}"/>
              </a:ext>
            </a:extLst>
          </p:cNvPr>
          <p:cNvSpPr>
            <a:spLocks noGrp="1" noChangeArrowheads="1"/>
          </p:cNvSpPr>
          <p:nvPr>
            <p:ph type="title"/>
          </p:nvPr>
        </p:nvSpPr>
        <p:spPr>
          <a:xfrm>
            <a:off x="990600" y="0"/>
            <a:ext cx="7543800" cy="762000"/>
          </a:xfrm>
        </p:spPr>
        <p:txBody>
          <a:bodyPr/>
          <a:lstStyle/>
          <a:p>
            <a:pPr eaLnBrk="1" hangingPunct="1">
              <a:defRPr/>
            </a:pPr>
            <a:r>
              <a:rPr lang="en-US" sz="3400">
                <a:solidFill>
                  <a:srgbClr val="FF3300"/>
                </a:solidFill>
              </a:rPr>
              <a:t>Chemical Properties of Acids</a:t>
            </a:r>
          </a:p>
        </p:txBody>
      </p:sp>
      <p:sp>
        <p:nvSpPr>
          <p:cNvPr id="28675" name="Rectangle 3">
            <a:extLst>
              <a:ext uri="{FF2B5EF4-FFF2-40B4-BE49-F238E27FC236}">
                <a16:creationId xmlns:a16="http://schemas.microsoft.com/office/drawing/2014/main" id="{60BB2A55-6D11-56E2-7348-7D3C9D9EA344}"/>
              </a:ext>
            </a:extLst>
          </p:cNvPr>
          <p:cNvSpPr>
            <a:spLocks noGrp="1" noChangeArrowheads="1"/>
          </p:cNvSpPr>
          <p:nvPr>
            <p:ph type="body" idx="1"/>
          </p:nvPr>
        </p:nvSpPr>
        <p:spPr>
          <a:xfrm>
            <a:off x="533400" y="914400"/>
            <a:ext cx="8610600" cy="5410200"/>
          </a:xfrm>
        </p:spPr>
        <p:txBody>
          <a:bodyPr/>
          <a:lstStyle/>
          <a:p>
            <a:pPr eaLnBrk="1" hangingPunct="1">
              <a:lnSpc>
                <a:spcPct val="80000"/>
              </a:lnSpc>
              <a:defRPr/>
            </a:pPr>
            <a:r>
              <a:rPr lang="en-US" sz="2800" b="1" i="1" u="sng"/>
              <a:t>With metals</a:t>
            </a:r>
            <a:endParaRPr lang="en-US" sz="2800"/>
          </a:p>
          <a:p>
            <a:pPr eaLnBrk="1" hangingPunct="1">
              <a:lnSpc>
                <a:spcPct val="80000"/>
              </a:lnSpc>
              <a:defRPr/>
            </a:pPr>
            <a:r>
              <a:rPr lang="en-US" sz="2800">
                <a:solidFill>
                  <a:srgbClr val="FF0066"/>
                </a:solidFill>
              </a:rPr>
              <a:t>Metals above copper in the reactivity series will react with acids, giving off hydrogen gas, forming a </a:t>
            </a:r>
            <a:r>
              <a:rPr lang="en-US" sz="2800" b="1">
                <a:solidFill>
                  <a:srgbClr val="FF0066"/>
                </a:solidFill>
              </a:rPr>
              <a:t>salt</a:t>
            </a:r>
            <a:r>
              <a:rPr lang="en-US" sz="2800">
                <a:solidFill>
                  <a:srgbClr val="FF0066"/>
                </a:solidFill>
              </a:rPr>
              <a:t>.	</a:t>
            </a:r>
          </a:p>
          <a:p>
            <a:pPr algn="ctr" eaLnBrk="1" hangingPunct="1">
              <a:lnSpc>
                <a:spcPct val="80000"/>
              </a:lnSpc>
              <a:defRPr/>
            </a:pPr>
            <a:r>
              <a:rPr lang="en-US" sz="2800">
                <a:solidFill>
                  <a:srgbClr val="FF0066"/>
                </a:solidFill>
              </a:rPr>
              <a:t>Mg</a:t>
            </a:r>
            <a:r>
              <a:rPr lang="en-US" sz="2800" baseline="-25000">
                <a:solidFill>
                  <a:srgbClr val="FF0066"/>
                </a:solidFill>
              </a:rPr>
              <a:t>(s)</a:t>
            </a:r>
            <a:r>
              <a:rPr lang="en-US" sz="2800">
                <a:solidFill>
                  <a:srgbClr val="FF0066"/>
                </a:solidFill>
              </a:rPr>
              <a:t> + H</a:t>
            </a:r>
            <a:r>
              <a:rPr lang="en-US" sz="2800" baseline="-25000">
                <a:solidFill>
                  <a:srgbClr val="FF0066"/>
                </a:solidFill>
              </a:rPr>
              <a:t>2</a:t>
            </a:r>
            <a:r>
              <a:rPr lang="en-US" sz="2800">
                <a:solidFill>
                  <a:srgbClr val="FF0066"/>
                </a:solidFill>
              </a:rPr>
              <a:t>SO</a:t>
            </a:r>
            <a:r>
              <a:rPr lang="en-US" sz="2800" baseline="-25000">
                <a:solidFill>
                  <a:srgbClr val="FF0066"/>
                </a:solidFill>
              </a:rPr>
              <a:t>4(aq)</a:t>
            </a:r>
            <a:r>
              <a:rPr lang="en-US" sz="2800">
                <a:solidFill>
                  <a:srgbClr val="FF0066"/>
                </a:solidFill>
              </a:rPr>
              <a:t> </a:t>
            </a:r>
            <a:r>
              <a:rPr lang="en-US" sz="2800">
                <a:solidFill>
                  <a:srgbClr val="FF0066"/>
                </a:solidFill>
                <a:sym typeface="Symbol" pitchFamily="18" charset="2"/>
              </a:rPr>
              <a:t></a:t>
            </a:r>
            <a:r>
              <a:rPr lang="en-US" sz="2800">
                <a:solidFill>
                  <a:srgbClr val="FF0066"/>
                </a:solidFill>
              </a:rPr>
              <a:t> MgSO</a:t>
            </a:r>
            <a:r>
              <a:rPr lang="en-US" sz="2800" baseline="-25000">
                <a:solidFill>
                  <a:srgbClr val="FF0066"/>
                </a:solidFill>
              </a:rPr>
              <a:t>4(aq)</a:t>
            </a:r>
            <a:r>
              <a:rPr lang="en-US" sz="2800">
                <a:solidFill>
                  <a:srgbClr val="FF0066"/>
                </a:solidFill>
              </a:rPr>
              <a:t> + H</a:t>
            </a:r>
            <a:r>
              <a:rPr lang="en-US" sz="2800" baseline="-25000">
                <a:solidFill>
                  <a:srgbClr val="FF0066"/>
                </a:solidFill>
              </a:rPr>
              <a:t>2(g)</a:t>
            </a:r>
            <a:endParaRPr lang="en-US" sz="2800" b="1" i="1" u="sng">
              <a:solidFill>
                <a:srgbClr val="FF0066"/>
              </a:solidFill>
            </a:endParaRPr>
          </a:p>
          <a:p>
            <a:pPr eaLnBrk="1" hangingPunct="1">
              <a:lnSpc>
                <a:spcPct val="80000"/>
              </a:lnSpc>
              <a:defRPr/>
            </a:pPr>
            <a:r>
              <a:rPr lang="en-US" sz="2800" b="1" i="1" u="sng"/>
              <a:t>With bases (metal oxides and hydroxides)</a:t>
            </a:r>
            <a:endParaRPr lang="en-US" sz="2800"/>
          </a:p>
          <a:p>
            <a:pPr eaLnBrk="1" hangingPunct="1">
              <a:lnSpc>
                <a:spcPct val="80000"/>
              </a:lnSpc>
              <a:defRPr/>
            </a:pPr>
            <a:r>
              <a:rPr lang="en-US" sz="2800">
                <a:solidFill>
                  <a:srgbClr val="FF0066"/>
                </a:solidFill>
              </a:rPr>
              <a:t>The base dissolves in the acid and neutralises it. A salt is formed.</a:t>
            </a:r>
          </a:p>
          <a:p>
            <a:pPr algn="ctr" eaLnBrk="1" hangingPunct="1">
              <a:lnSpc>
                <a:spcPct val="80000"/>
              </a:lnSpc>
              <a:defRPr/>
            </a:pPr>
            <a:r>
              <a:rPr lang="en-US" sz="2800">
                <a:solidFill>
                  <a:srgbClr val="FF0066"/>
                </a:solidFill>
              </a:rPr>
              <a:t> H</a:t>
            </a:r>
            <a:r>
              <a:rPr lang="en-US" sz="2800" baseline="-25000">
                <a:solidFill>
                  <a:srgbClr val="FF0066"/>
                </a:solidFill>
              </a:rPr>
              <a:t>2</a:t>
            </a:r>
            <a:r>
              <a:rPr lang="en-US" sz="2800">
                <a:solidFill>
                  <a:srgbClr val="FF0066"/>
                </a:solidFill>
              </a:rPr>
              <a:t>SO</a:t>
            </a:r>
            <a:r>
              <a:rPr lang="en-US" sz="2800" baseline="-25000">
                <a:solidFill>
                  <a:srgbClr val="FF0066"/>
                </a:solidFill>
              </a:rPr>
              <a:t>4(aq)</a:t>
            </a:r>
            <a:r>
              <a:rPr lang="en-US" sz="2800">
                <a:solidFill>
                  <a:srgbClr val="FF0066"/>
                </a:solidFill>
              </a:rPr>
              <a:t> + CuO</a:t>
            </a:r>
            <a:r>
              <a:rPr lang="en-US" sz="2800" baseline="-25000">
                <a:solidFill>
                  <a:srgbClr val="FF0066"/>
                </a:solidFill>
              </a:rPr>
              <a:t>(s)</a:t>
            </a:r>
            <a:r>
              <a:rPr lang="en-US" sz="2800">
                <a:solidFill>
                  <a:srgbClr val="FF0066"/>
                </a:solidFill>
              </a:rPr>
              <a:t> </a:t>
            </a:r>
            <a:r>
              <a:rPr lang="en-US" sz="2800">
                <a:solidFill>
                  <a:srgbClr val="FF0066"/>
                </a:solidFill>
                <a:sym typeface="Symbol" pitchFamily="18" charset="2"/>
              </a:rPr>
              <a:t></a:t>
            </a:r>
            <a:r>
              <a:rPr lang="en-US" sz="2800">
                <a:solidFill>
                  <a:srgbClr val="FF0066"/>
                </a:solidFill>
              </a:rPr>
              <a:t> CuSO</a:t>
            </a:r>
            <a:r>
              <a:rPr lang="en-US" sz="2800" baseline="-25000">
                <a:solidFill>
                  <a:srgbClr val="FF0066"/>
                </a:solidFill>
              </a:rPr>
              <a:t>4(aq)</a:t>
            </a:r>
            <a:r>
              <a:rPr lang="en-US" sz="2800">
                <a:solidFill>
                  <a:srgbClr val="FF0066"/>
                </a:solidFill>
              </a:rPr>
              <a:t> + H</a:t>
            </a:r>
            <a:r>
              <a:rPr lang="en-US" sz="2800" baseline="-25000">
                <a:solidFill>
                  <a:srgbClr val="FF0066"/>
                </a:solidFill>
              </a:rPr>
              <a:t>2</a:t>
            </a:r>
            <a:r>
              <a:rPr lang="en-US" sz="2800">
                <a:solidFill>
                  <a:srgbClr val="FF0066"/>
                </a:solidFill>
              </a:rPr>
              <a:t>O</a:t>
            </a:r>
            <a:r>
              <a:rPr lang="en-US" sz="2800" baseline="-25000">
                <a:solidFill>
                  <a:srgbClr val="FF0066"/>
                </a:solidFill>
              </a:rPr>
              <a:t>(l)</a:t>
            </a:r>
            <a:endParaRPr lang="en-US" sz="2800" b="1" i="1" u="sng" baseline="-25000">
              <a:solidFill>
                <a:srgbClr val="FF0066"/>
              </a:solidFill>
            </a:endParaRPr>
          </a:p>
          <a:p>
            <a:pPr eaLnBrk="1" hangingPunct="1">
              <a:lnSpc>
                <a:spcPct val="80000"/>
              </a:lnSpc>
              <a:defRPr/>
            </a:pPr>
            <a:r>
              <a:rPr lang="en-US" sz="2800" b="1" i="1" u="sng"/>
              <a:t>With metal carbonates</a:t>
            </a:r>
            <a:endParaRPr lang="en-US" sz="2800"/>
          </a:p>
          <a:p>
            <a:pPr eaLnBrk="1" hangingPunct="1">
              <a:lnSpc>
                <a:spcPct val="80000"/>
              </a:lnSpc>
              <a:defRPr/>
            </a:pPr>
            <a:r>
              <a:rPr lang="en-US" sz="2800">
                <a:solidFill>
                  <a:srgbClr val="FF0066"/>
                </a:solidFill>
              </a:rPr>
              <a:t>With metal carbonates, effervescence occurs, salt, water and carbon dioxide gas is produced.</a:t>
            </a:r>
          </a:p>
          <a:p>
            <a:pPr algn="ctr" eaLnBrk="1" hangingPunct="1">
              <a:lnSpc>
                <a:spcPct val="80000"/>
              </a:lnSpc>
              <a:defRPr/>
            </a:pPr>
            <a:r>
              <a:rPr lang="en-US" sz="2800">
                <a:solidFill>
                  <a:srgbClr val="FF0066"/>
                </a:solidFill>
              </a:rPr>
              <a:t> 2HCl</a:t>
            </a:r>
            <a:r>
              <a:rPr lang="en-US" sz="2800" baseline="-25000">
                <a:solidFill>
                  <a:srgbClr val="FF0066"/>
                </a:solidFill>
              </a:rPr>
              <a:t>(aq)</a:t>
            </a:r>
            <a:r>
              <a:rPr lang="en-US" sz="2800">
                <a:solidFill>
                  <a:srgbClr val="FF0066"/>
                </a:solidFill>
              </a:rPr>
              <a:t> + CaCO</a:t>
            </a:r>
            <a:r>
              <a:rPr lang="en-US" sz="2800" baseline="-25000">
                <a:solidFill>
                  <a:srgbClr val="FF0066"/>
                </a:solidFill>
              </a:rPr>
              <a:t>3(s)</a:t>
            </a:r>
            <a:r>
              <a:rPr lang="en-US" sz="2800">
                <a:solidFill>
                  <a:srgbClr val="FF0066"/>
                </a:solidFill>
              </a:rPr>
              <a:t> </a:t>
            </a:r>
            <a:r>
              <a:rPr lang="en-US" sz="2800">
                <a:solidFill>
                  <a:srgbClr val="FF0066"/>
                </a:solidFill>
                <a:sym typeface="Symbol" pitchFamily="18" charset="2"/>
              </a:rPr>
              <a:t></a:t>
            </a:r>
            <a:r>
              <a:rPr lang="en-US" sz="2800">
                <a:solidFill>
                  <a:srgbClr val="FF0066"/>
                </a:solidFill>
              </a:rPr>
              <a:t> CaCl</a:t>
            </a:r>
            <a:r>
              <a:rPr lang="en-US" sz="2800" baseline="-25000">
                <a:solidFill>
                  <a:srgbClr val="FF0066"/>
                </a:solidFill>
              </a:rPr>
              <a:t>2(s) </a:t>
            </a:r>
            <a:r>
              <a:rPr lang="en-US" sz="2800">
                <a:solidFill>
                  <a:srgbClr val="FF0066"/>
                </a:solidFill>
              </a:rPr>
              <a:t>+ H</a:t>
            </a:r>
            <a:r>
              <a:rPr lang="en-US" sz="2800" baseline="-25000">
                <a:solidFill>
                  <a:srgbClr val="FF0066"/>
                </a:solidFill>
              </a:rPr>
              <a:t>2</a:t>
            </a:r>
            <a:r>
              <a:rPr lang="en-US" sz="2800">
                <a:solidFill>
                  <a:srgbClr val="FF0066"/>
                </a:solidFill>
              </a:rPr>
              <a:t>O</a:t>
            </a:r>
            <a:r>
              <a:rPr lang="en-US" sz="2800" baseline="-25000">
                <a:solidFill>
                  <a:srgbClr val="FF0066"/>
                </a:solidFill>
              </a:rPr>
              <a:t>(l)</a:t>
            </a:r>
            <a:r>
              <a:rPr lang="en-US" sz="2800">
                <a:solidFill>
                  <a:srgbClr val="FF0066"/>
                </a:solidFill>
              </a:rPr>
              <a:t> + CO</a:t>
            </a:r>
            <a:r>
              <a:rPr lang="en-US" sz="2800" baseline="-25000">
                <a:solidFill>
                  <a:srgbClr val="FF0066"/>
                </a:solidFill>
              </a:rPr>
              <a:t>2(g)</a:t>
            </a:r>
          </a:p>
        </p:txBody>
      </p:sp>
      <p:sp>
        <p:nvSpPr>
          <p:cNvPr id="7" name="Date Placeholder 6">
            <a:extLst>
              <a:ext uri="{FF2B5EF4-FFF2-40B4-BE49-F238E27FC236}">
                <a16:creationId xmlns:a16="http://schemas.microsoft.com/office/drawing/2014/main" id="{D674B0BE-553F-F19F-F57E-33BB84C817FB}"/>
              </a:ext>
            </a:extLst>
          </p:cNvPr>
          <p:cNvSpPr>
            <a:spLocks noGrp="1"/>
          </p:cNvSpPr>
          <p:nvPr>
            <p:ph type="dt" sz="quarter" idx="10"/>
          </p:nvPr>
        </p:nvSpPr>
        <p:spPr/>
        <p:txBody>
          <a:bodyPr/>
          <a:lstStyle/>
          <a:p>
            <a:pPr>
              <a:defRPr/>
            </a:pPr>
            <a:fld id="{C6A751E1-5457-4EF0-B341-7562441085DA}" type="datetime2">
              <a:rPr lang="ur-PK"/>
              <a:pPr>
                <a:defRPr/>
              </a:pPr>
              <a:t>منگل، 04 ذو القعد، 1444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ppt_x</p:attrName>
                                        </p:attrNameLst>
                                      </p:cBhvr>
                                      <p:tavLst>
                                        <p:tav tm="0">
                                          <p:val>
                                            <p:strVal val="#ppt_x-.2"/>
                                          </p:val>
                                        </p:tav>
                                        <p:tav tm="100000">
                                          <p:val>
                                            <p:strVal val="#ppt_x"/>
                                          </p:val>
                                        </p:tav>
                                      </p:tavLst>
                                    </p:anim>
                                    <p:anim calcmode="lin" valueType="num">
                                      <p:cBhvr>
                                        <p:cTn id="8" dur="1000" fill="hold"/>
                                        <p:tgtEl>
                                          <p:spTgt spid="286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28675">
                                            <p:txEl>
                                              <p:pRg st="0" end="0"/>
                                            </p:txEl>
                                          </p:spTgt>
                                        </p:tgtEl>
                                        <p:attrNameLst>
                                          <p:attrName>style.visibility</p:attrName>
                                        </p:attrNameLst>
                                      </p:cBhvr>
                                      <p:to>
                                        <p:strVal val="visible"/>
                                      </p:to>
                                    </p:set>
                                    <p:animEffect transition="in" filter="fade">
                                      <p:cBhvr>
                                        <p:cTn id="14" dur="1000"/>
                                        <p:tgtEl>
                                          <p:spTgt spid="28675">
                                            <p:txEl>
                                              <p:pRg st="0" end="0"/>
                                            </p:txEl>
                                          </p:spTgt>
                                        </p:tgtEl>
                                      </p:cBhvr>
                                    </p:animEffect>
                                    <p:anim calcmode="lin" valueType="num">
                                      <p:cBhvr>
                                        <p:cTn id="15" dur="1000" fill="hold"/>
                                        <p:tgtEl>
                                          <p:spTgt spid="28675">
                                            <p:txEl>
                                              <p:pRg st="0" end="0"/>
                                            </p:txEl>
                                          </p:spTgt>
                                        </p:tgtEl>
                                        <p:attrNameLst>
                                          <p:attrName>ppt_x</p:attrName>
                                        </p:attrNameLst>
                                      </p:cBhvr>
                                      <p:tavLst>
                                        <p:tav tm="0">
                                          <p:val>
                                            <p:strVal val="#ppt_x-.1"/>
                                          </p:val>
                                        </p:tav>
                                        <p:tav tm="100000">
                                          <p:val>
                                            <p:strVal val="#ppt_x"/>
                                          </p:val>
                                        </p:tav>
                                      </p:tavLst>
                                    </p:anim>
                                    <p:anim calcmode="lin" valueType="num">
                                      <p:cBhvr>
                                        <p:cTn id="16" dur="10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90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28675">
                                            <p:txEl>
                                              <p:pRg st="1" end="1"/>
                                            </p:txEl>
                                          </p:spTgt>
                                        </p:tgtEl>
                                        <p:attrNameLst>
                                          <p:attrName>style.visibility</p:attrName>
                                        </p:attrNameLst>
                                      </p:cBhvr>
                                      <p:to>
                                        <p:strVal val="visible"/>
                                      </p:to>
                                    </p:set>
                                    <p:anim calcmode="discrete" valueType="clr">
                                      <p:cBhvr override="childStyle">
                                        <p:cTn id="20" dur="80"/>
                                        <p:tgtEl>
                                          <p:spTgt spid="2867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8675">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28675">
                                            <p:txEl>
                                              <p:pRg st="1" end="1"/>
                                            </p:txEl>
                                          </p:spTgt>
                                        </p:tgtEl>
                                        <p:attrNameLst>
                                          <p:attrName>fill.type</p:attrName>
                                        </p:attrNameLst>
                                      </p:cBhvr>
                                      <p:to>
                                        <p:strVal val="solid"/>
                                      </p:to>
                                    </p:set>
                                  </p:childTnLst>
                                </p:cTn>
                              </p:par>
                            </p:childTnLst>
                          </p:cTn>
                        </p:par>
                        <p:par>
                          <p:cTn id="23" fill="hold" nodeType="afterGroup">
                            <p:stCondLst>
                              <p:cond delay="5580"/>
                            </p:stCondLst>
                            <p:childTnLst>
                              <p:par>
                                <p:cTn id="24" presetID="27" presetClass="entr" presetSubtype="0" fill="hold" nodeType="afterEffect">
                                  <p:stCondLst>
                                    <p:cond delay="0"/>
                                  </p:stCondLst>
                                  <p:iterate type="lt">
                                    <p:tmPct val="50000"/>
                                  </p:iterate>
                                  <p:childTnLst>
                                    <p:set>
                                      <p:cBhvr>
                                        <p:cTn id="25" dur="1" fill="hold">
                                          <p:stCondLst>
                                            <p:cond delay="0"/>
                                          </p:stCondLst>
                                        </p:cTn>
                                        <p:tgtEl>
                                          <p:spTgt spid="28675">
                                            <p:txEl>
                                              <p:pRg st="2" end="2"/>
                                            </p:txEl>
                                          </p:spTgt>
                                        </p:tgtEl>
                                        <p:attrNameLst>
                                          <p:attrName>style.visibility</p:attrName>
                                        </p:attrNameLst>
                                      </p:cBhvr>
                                      <p:to>
                                        <p:strVal val="visible"/>
                                      </p:to>
                                    </p:set>
                                    <p:anim calcmode="discrete" valueType="clr">
                                      <p:cBhvr override="childStyle">
                                        <p:cTn id="26" dur="80"/>
                                        <p:tgtEl>
                                          <p:spTgt spid="2867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8675">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28675">
                                            <p:txEl>
                                              <p:pRg st="2" end="2"/>
                                            </p:txEl>
                                          </p:spTgt>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nodeType="clickEffect">
                                  <p:stCondLst>
                                    <p:cond delay="0"/>
                                  </p:stCondLst>
                                  <p:childTnLst>
                                    <p:set>
                                      <p:cBhvr>
                                        <p:cTn id="32" dur="1" fill="hold">
                                          <p:stCondLst>
                                            <p:cond delay="0"/>
                                          </p:stCondLst>
                                        </p:cTn>
                                        <p:tgtEl>
                                          <p:spTgt spid="28675">
                                            <p:txEl>
                                              <p:pRg st="3" end="3"/>
                                            </p:txEl>
                                          </p:spTgt>
                                        </p:tgtEl>
                                        <p:attrNameLst>
                                          <p:attrName>style.visibility</p:attrName>
                                        </p:attrNameLst>
                                      </p:cBhvr>
                                      <p:to>
                                        <p:strVal val="visible"/>
                                      </p:to>
                                    </p:set>
                                    <p:animEffect transition="in" filter="strips(downLeft)">
                                      <p:cBhvr>
                                        <p:cTn id="33" dur="500"/>
                                        <p:tgtEl>
                                          <p:spTgt spid="28675">
                                            <p:txEl>
                                              <p:pRg st="3" end="3"/>
                                            </p:txEl>
                                          </p:spTgt>
                                        </p:tgtEl>
                                      </p:cBhvr>
                                    </p:animEffect>
                                  </p:childTnLst>
                                </p:cTn>
                              </p:par>
                            </p:childTnLst>
                          </p:cTn>
                        </p:par>
                        <p:par>
                          <p:cTn id="34" fill="hold" nodeType="afterGroup">
                            <p:stCondLst>
                              <p:cond delay="50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28675">
                                            <p:txEl>
                                              <p:pRg st="4" end="4"/>
                                            </p:txEl>
                                          </p:spTgt>
                                        </p:tgtEl>
                                        <p:attrNameLst>
                                          <p:attrName>style.visibility</p:attrName>
                                        </p:attrNameLst>
                                      </p:cBhvr>
                                      <p:to>
                                        <p:strVal val="visible"/>
                                      </p:to>
                                    </p:set>
                                    <p:anim calcmode="discrete" valueType="clr">
                                      <p:cBhvr override="childStyle">
                                        <p:cTn id="37" dur="80"/>
                                        <p:tgtEl>
                                          <p:spTgt spid="2867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8675">
                                            <p:txEl>
                                              <p:pRg st="4" end="4"/>
                                            </p:txEl>
                                          </p:spTgt>
                                        </p:tgtEl>
                                        <p:attrNameLst>
                                          <p:attrName>fillcolor</p:attrName>
                                        </p:attrNameLst>
                                      </p:cBhvr>
                                      <p:tavLst>
                                        <p:tav tm="0">
                                          <p:val>
                                            <p:clrVal>
                                              <a:schemeClr val="accent2"/>
                                            </p:clrVal>
                                          </p:val>
                                        </p:tav>
                                        <p:tav tm="50000">
                                          <p:val>
                                            <p:clrVal>
                                              <a:schemeClr val="hlink"/>
                                            </p:clrVal>
                                          </p:val>
                                        </p:tav>
                                      </p:tavLst>
                                    </p:anim>
                                    <p:set>
                                      <p:cBhvr>
                                        <p:cTn id="39" dur="80"/>
                                        <p:tgtEl>
                                          <p:spTgt spid="28675">
                                            <p:txEl>
                                              <p:pRg st="4" end="4"/>
                                            </p:txEl>
                                          </p:spTgt>
                                        </p:tgtEl>
                                        <p:attrNameLst>
                                          <p:attrName>fill.type</p:attrName>
                                        </p:attrNameLst>
                                      </p:cBhvr>
                                      <p:to>
                                        <p:strVal val="solid"/>
                                      </p:to>
                                    </p:set>
                                  </p:childTnLst>
                                </p:cTn>
                              </p:par>
                            </p:childTnLst>
                          </p:cTn>
                        </p:par>
                        <p:par>
                          <p:cTn id="40" fill="hold" nodeType="afterGroup">
                            <p:stCondLst>
                              <p:cond delay="2780"/>
                            </p:stCondLst>
                            <p:childTnLst>
                              <p:par>
                                <p:cTn id="41" presetID="27" presetClass="entr" presetSubtype="0" fill="hold" nodeType="afterEffect">
                                  <p:stCondLst>
                                    <p:cond delay="0"/>
                                  </p:stCondLst>
                                  <p:iterate type="lt">
                                    <p:tmPct val="50000"/>
                                  </p:iterate>
                                  <p:childTnLst>
                                    <p:set>
                                      <p:cBhvr>
                                        <p:cTn id="42" dur="1" fill="hold">
                                          <p:stCondLst>
                                            <p:cond delay="0"/>
                                          </p:stCondLst>
                                        </p:cTn>
                                        <p:tgtEl>
                                          <p:spTgt spid="28675">
                                            <p:txEl>
                                              <p:pRg st="5" end="5"/>
                                            </p:txEl>
                                          </p:spTgt>
                                        </p:tgtEl>
                                        <p:attrNameLst>
                                          <p:attrName>style.visibility</p:attrName>
                                        </p:attrNameLst>
                                      </p:cBhvr>
                                      <p:to>
                                        <p:strVal val="visible"/>
                                      </p:to>
                                    </p:set>
                                    <p:anim calcmode="discrete" valueType="clr">
                                      <p:cBhvr override="childStyle">
                                        <p:cTn id="43" dur="80"/>
                                        <p:tgtEl>
                                          <p:spTgt spid="28675">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28675">
                                            <p:txEl>
                                              <p:pRg st="5" end="5"/>
                                            </p:txEl>
                                          </p:spTgt>
                                        </p:tgtEl>
                                        <p:attrNameLst>
                                          <p:attrName>fillcolor</p:attrName>
                                        </p:attrNameLst>
                                      </p:cBhvr>
                                      <p:tavLst>
                                        <p:tav tm="0">
                                          <p:val>
                                            <p:clrVal>
                                              <a:schemeClr val="accent2"/>
                                            </p:clrVal>
                                          </p:val>
                                        </p:tav>
                                        <p:tav tm="50000">
                                          <p:val>
                                            <p:clrVal>
                                              <a:schemeClr val="hlink"/>
                                            </p:clrVal>
                                          </p:val>
                                        </p:tav>
                                      </p:tavLst>
                                    </p:anim>
                                    <p:set>
                                      <p:cBhvr>
                                        <p:cTn id="45" dur="80"/>
                                        <p:tgtEl>
                                          <p:spTgt spid="28675">
                                            <p:txEl>
                                              <p:pRg st="5" end="5"/>
                                            </p:txEl>
                                          </p:spTgt>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9" presetClass="entr" presetSubtype="0" fill="hold" nodeType="clickEffect">
                                  <p:stCondLst>
                                    <p:cond delay="0"/>
                                  </p:stCondLst>
                                  <p:childTnLst>
                                    <p:set>
                                      <p:cBhvr>
                                        <p:cTn id="49" dur="1" fill="hold">
                                          <p:stCondLst>
                                            <p:cond delay="0"/>
                                          </p:stCondLst>
                                        </p:cTn>
                                        <p:tgtEl>
                                          <p:spTgt spid="28675">
                                            <p:txEl>
                                              <p:pRg st="6" end="6"/>
                                            </p:txEl>
                                          </p:spTgt>
                                        </p:tgtEl>
                                        <p:attrNameLst>
                                          <p:attrName>style.visibility</p:attrName>
                                        </p:attrNameLst>
                                      </p:cBhvr>
                                      <p:to>
                                        <p:strVal val="visible"/>
                                      </p:to>
                                    </p:set>
                                    <p:anim calcmode="lin" valueType="num">
                                      <p:cBhvr>
                                        <p:cTn id="50" dur="1000" fill="hold"/>
                                        <p:tgtEl>
                                          <p:spTgt spid="28675">
                                            <p:txEl>
                                              <p:pRg st="6" end="6"/>
                                            </p:txEl>
                                          </p:spTgt>
                                        </p:tgtEl>
                                        <p:attrNameLst>
                                          <p:attrName>ppt_x</p:attrName>
                                        </p:attrNameLst>
                                      </p:cBhvr>
                                      <p:tavLst>
                                        <p:tav tm="0">
                                          <p:val>
                                            <p:strVal val="#ppt_x-.2"/>
                                          </p:val>
                                        </p:tav>
                                        <p:tav tm="100000">
                                          <p:val>
                                            <p:strVal val="#ppt_x"/>
                                          </p:val>
                                        </p:tav>
                                      </p:tavLst>
                                    </p:anim>
                                    <p:anim calcmode="lin" valueType="num">
                                      <p:cBhvr>
                                        <p:cTn id="51" dur="1000" fill="hold"/>
                                        <p:tgtEl>
                                          <p:spTgt spid="28675">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2" dur="1000"/>
                                        <p:tgtEl>
                                          <p:spTgt spid="28675">
                                            <p:txEl>
                                              <p:pRg st="6" end="6"/>
                                            </p:txEl>
                                          </p:spTgt>
                                        </p:tgtEl>
                                      </p:cBhvr>
                                    </p:animEffect>
                                  </p:childTnLst>
                                </p:cTn>
                              </p:par>
                            </p:childTnLst>
                          </p:cTn>
                        </p:par>
                        <p:par>
                          <p:cTn id="53" fill="hold" nodeType="afterGroup">
                            <p:stCondLst>
                              <p:cond delay="1000"/>
                            </p:stCondLst>
                            <p:childTnLst>
                              <p:par>
                                <p:cTn id="54" presetID="27" presetClass="entr" presetSubtype="0" fill="hold" nodeType="afterEffect">
                                  <p:stCondLst>
                                    <p:cond delay="0"/>
                                  </p:stCondLst>
                                  <p:iterate type="lt">
                                    <p:tmPct val="50000"/>
                                  </p:iterate>
                                  <p:childTnLst>
                                    <p:set>
                                      <p:cBhvr>
                                        <p:cTn id="55" dur="1" fill="hold">
                                          <p:stCondLst>
                                            <p:cond delay="0"/>
                                          </p:stCondLst>
                                        </p:cTn>
                                        <p:tgtEl>
                                          <p:spTgt spid="28675">
                                            <p:txEl>
                                              <p:pRg st="7" end="7"/>
                                            </p:txEl>
                                          </p:spTgt>
                                        </p:tgtEl>
                                        <p:attrNameLst>
                                          <p:attrName>style.visibility</p:attrName>
                                        </p:attrNameLst>
                                      </p:cBhvr>
                                      <p:to>
                                        <p:strVal val="visible"/>
                                      </p:to>
                                    </p:set>
                                    <p:anim calcmode="discrete" valueType="clr">
                                      <p:cBhvr override="childStyle">
                                        <p:cTn id="56" dur="80"/>
                                        <p:tgtEl>
                                          <p:spTgt spid="28675">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28675">
                                            <p:txEl>
                                              <p:pRg st="7" end="7"/>
                                            </p:txEl>
                                          </p:spTgt>
                                        </p:tgtEl>
                                        <p:attrNameLst>
                                          <p:attrName>fillcolor</p:attrName>
                                        </p:attrNameLst>
                                      </p:cBhvr>
                                      <p:tavLst>
                                        <p:tav tm="0">
                                          <p:val>
                                            <p:clrVal>
                                              <a:schemeClr val="accent2"/>
                                            </p:clrVal>
                                          </p:val>
                                        </p:tav>
                                        <p:tav tm="50000">
                                          <p:val>
                                            <p:clrVal>
                                              <a:schemeClr val="hlink"/>
                                            </p:clrVal>
                                          </p:val>
                                        </p:tav>
                                      </p:tavLst>
                                    </p:anim>
                                    <p:set>
                                      <p:cBhvr>
                                        <p:cTn id="58" dur="80"/>
                                        <p:tgtEl>
                                          <p:spTgt spid="28675">
                                            <p:txEl>
                                              <p:pRg st="7" end="7"/>
                                            </p:txEl>
                                          </p:spTgt>
                                        </p:tgtEl>
                                        <p:attrNameLst>
                                          <p:attrName>fill.type</p:attrName>
                                        </p:attrNameLst>
                                      </p:cBhvr>
                                      <p:to>
                                        <p:strVal val="solid"/>
                                      </p:to>
                                    </p:set>
                                  </p:childTnLst>
                                </p:cTn>
                              </p:par>
                            </p:childTnLst>
                          </p:cTn>
                        </p:par>
                        <p:par>
                          <p:cTn id="59" fill="hold" nodeType="afterGroup">
                            <p:stCondLst>
                              <p:cond delay="4240"/>
                            </p:stCondLst>
                            <p:childTnLst>
                              <p:par>
                                <p:cTn id="60" presetID="27" presetClass="entr" presetSubtype="0" fill="hold" nodeType="afterEffect">
                                  <p:stCondLst>
                                    <p:cond delay="0"/>
                                  </p:stCondLst>
                                  <p:iterate type="lt">
                                    <p:tmPct val="50000"/>
                                  </p:iterate>
                                  <p:childTnLst>
                                    <p:set>
                                      <p:cBhvr>
                                        <p:cTn id="61" dur="1" fill="hold">
                                          <p:stCondLst>
                                            <p:cond delay="0"/>
                                          </p:stCondLst>
                                        </p:cTn>
                                        <p:tgtEl>
                                          <p:spTgt spid="28675">
                                            <p:txEl>
                                              <p:pRg st="8" end="8"/>
                                            </p:txEl>
                                          </p:spTgt>
                                        </p:tgtEl>
                                        <p:attrNameLst>
                                          <p:attrName>style.visibility</p:attrName>
                                        </p:attrNameLst>
                                      </p:cBhvr>
                                      <p:to>
                                        <p:strVal val="visible"/>
                                      </p:to>
                                    </p:set>
                                    <p:anim calcmode="discrete" valueType="clr">
                                      <p:cBhvr override="childStyle">
                                        <p:cTn id="62" dur="80"/>
                                        <p:tgtEl>
                                          <p:spTgt spid="28675">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28675">
                                            <p:txEl>
                                              <p:pRg st="8" end="8"/>
                                            </p:txEl>
                                          </p:spTgt>
                                        </p:tgtEl>
                                        <p:attrNameLst>
                                          <p:attrName>fillcolor</p:attrName>
                                        </p:attrNameLst>
                                      </p:cBhvr>
                                      <p:tavLst>
                                        <p:tav tm="0">
                                          <p:val>
                                            <p:clrVal>
                                              <a:schemeClr val="accent2"/>
                                            </p:clrVal>
                                          </p:val>
                                        </p:tav>
                                        <p:tav tm="50000">
                                          <p:val>
                                            <p:clrVal>
                                              <a:schemeClr val="hlink"/>
                                            </p:clrVal>
                                          </p:val>
                                        </p:tav>
                                      </p:tavLst>
                                    </p:anim>
                                    <p:set>
                                      <p:cBhvr>
                                        <p:cTn id="64" dur="80"/>
                                        <p:tgtEl>
                                          <p:spTgt spid="28675">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a:extLst>
              <a:ext uri="{FF2B5EF4-FFF2-40B4-BE49-F238E27FC236}">
                <a16:creationId xmlns:a16="http://schemas.microsoft.com/office/drawing/2014/main" id="{61C69B7B-4809-405C-0133-FD6263FD9A58}"/>
              </a:ext>
            </a:extLst>
          </p:cNvPr>
          <p:cNvSpPr>
            <a:spLocks noGrp="1" noChangeArrowheads="1"/>
          </p:cNvSpPr>
          <p:nvPr>
            <p:ph type="title"/>
          </p:nvPr>
        </p:nvSpPr>
        <p:spPr/>
        <p:txBody>
          <a:bodyPr/>
          <a:lstStyle/>
          <a:p>
            <a:pPr>
              <a:defRPr/>
            </a:pPr>
            <a:r>
              <a:rPr lang="en-US" dirty="0"/>
              <a:t>Neutralization</a:t>
            </a:r>
          </a:p>
        </p:txBody>
      </p:sp>
      <p:sp>
        <p:nvSpPr>
          <p:cNvPr id="72708" name="Rectangle 3">
            <a:extLst>
              <a:ext uri="{FF2B5EF4-FFF2-40B4-BE49-F238E27FC236}">
                <a16:creationId xmlns:a16="http://schemas.microsoft.com/office/drawing/2014/main" id="{1F0A2A9D-F480-181E-FB59-EB22A43792B1}"/>
              </a:ext>
            </a:extLst>
          </p:cNvPr>
          <p:cNvSpPr>
            <a:spLocks noGrp="1" noChangeArrowheads="1"/>
          </p:cNvSpPr>
          <p:nvPr>
            <p:ph type="body" idx="1"/>
          </p:nvPr>
        </p:nvSpPr>
        <p:spPr/>
        <p:txBody>
          <a:bodyPr/>
          <a:lstStyle/>
          <a:p>
            <a:pPr>
              <a:defRPr/>
            </a:pPr>
            <a:r>
              <a:rPr lang="en-US" sz="2400" dirty="0"/>
              <a:t>H</a:t>
            </a:r>
            <a:r>
              <a:rPr lang="en-US" sz="2400" baseline="30000" dirty="0"/>
              <a:t>+1</a:t>
            </a:r>
            <a:r>
              <a:rPr lang="en-US" sz="2400" dirty="0"/>
              <a:t> + OH</a:t>
            </a:r>
            <a:r>
              <a:rPr lang="en-US" sz="2400" baseline="30000" dirty="0"/>
              <a:t>-1</a:t>
            </a:r>
            <a:r>
              <a:rPr lang="en-US" dirty="0"/>
              <a:t> </a:t>
            </a:r>
            <a:r>
              <a:rPr lang="en-US" sz="2400" b="1" dirty="0">
                <a:sym typeface="Symbol" pitchFamily="18" charset="2"/>
              </a:rPr>
              <a:t></a:t>
            </a:r>
            <a:r>
              <a:rPr lang="en-US" dirty="0"/>
              <a:t> </a:t>
            </a:r>
            <a:r>
              <a:rPr lang="en-US" sz="2400" dirty="0"/>
              <a:t>HOH</a:t>
            </a:r>
          </a:p>
          <a:p>
            <a:pPr>
              <a:defRPr/>
            </a:pPr>
            <a:r>
              <a:rPr lang="en-US" sz="2400" dirty="0"/>
              <a:t>Acid + Base </a:t>
            </a:r>
            <a:r>
              <a:rPr lang="en-US" sz="2400" b="1" dirty="0">
                <a:sym typeface="Symbol" pitchFamily="18" charset="2"/>
              </a:rPr>
              <a:t></a:t>
            </a:r>
            <a:r>
              <a:rPr lang="en-US" dirty="0"/>
              <a:t>  </a:t>
            </a:r>
            <a:r>
              <a:rPr lang="en-US" sz="2400" dirty="0"/>
              <a:t>Water + Salt (double replacement)</a:t>
            </a:r>
          </a:p>
          <a:p>
            <a:pPr>
              <a:defRPr/>
            </a:pPr>
            <a:r>
              <a:rPr lang="en-US" sz="2400" dirty="0" err="1"/>
              <a:t>HCl</a:t>
            </a:r>
            <a:r>
              <a:rPr lang="en-US" sz="2400" dirty="0"/>
              <a:t> (</a:t>
            </a:r>
            <a:r>
              <a:rPr lang="en-US" sz="2400" dirty="0" err="1"/>
              <a:t>aq</a:t>
            </a:r>
            <a:r>
              <a:rPr lang="en-US" sz="2400" dirty="0"/>
              <a:t>) + </a:t>
            </a:r>
            <a:r>
              <a:rPr lang="en-US" sz="2400" dirty="0" err="1"/>
              <a:t>NaOH</a:t>
            </a:r>
            <a:r>
              <a:rPr lang="en-US" sz="2400" dirty="0"/>
              <a:t> (</a:t>
            </a:r>
            <a:r>
              <a:rPr lang="en-US" sz="2400" dirty="0" err="1"/>
              <a:t>aq</a:t>
            </a:r>
            <a:r>
              <a:rPr lang="en-US" sz="2400" dirty="0"/>
              <a:t>) </a:t>
            </a:r>
            <a:r>
              <a:rPr lang="en-US" sz="2400" b="1" dirty="0">
                <a:sym typeface="Symbol" pitchFamily="18" charset="2"/>
              </a:rPr>
              <a:t></a:t>
            </a:r>
            <a:r>
              <a:rPr lang="en-US" dirty="0"/>
              <a:t> </a:t>
            </a:r>
            <a:r>
              <a:rPr lang="en-US" sz="2400" dirty="0"/>
              <a:t>HOH (l) + </a:t>
            </a:r>
            <a:r>
              <a:rPr lang="en-US" sz="2400" dirty="0" err="1"/>
              <a:t>NaCl</a:t>
            </a:r>
            <a:r>
              <a:rPr lang="en-US" sz="2400" dirty="0"/>
              <a:t> (</a:t>
            </a:r>
            <a:r>
              <a:rPr lang="en-US" sz="2400" dirty="0" err="1"/>
              <a:t>aq</a:t>
            </a:r>
            <a:r>
              <a:rPr lang="en-US" sz="2400" dirty="0"/>
              <a:t>) </a:t>
            </a:r>
          </a:p>
          <a:p>
            <a:pPr>
              <a:defRPr/>
            </a:pPr>
            <a:r>
              <a:rPr lang="en-US" sz="2400" dirty="0"/>
              <a:t>H</a:t>
            </a:r>
            <a:r>
              <a:rPr lang="en-US" sz="2400" baseline="-25000" dirty="0"/>
              <a:t>2</a:t>
            </a:r>
            <a:r>
              <a:rPr lang="en-US" sz="2400" dirty="0"/>
              <a:t>SO</a:t>
            </a:r>
            <a:r>
              <a:rPr lang="en-US" sz="2400" baseline="-25000" dirty="0"/>
              <a:t>4</a:t>
            </a:r>
            <a:r>
              <a:rPr lang="en-US" sz="2400" dirty="0"/>
              <a:t> (</a:t>
            </a:r>
            <a:r>
              <a:rPr lang="en-US" sz="2400" dirty="0" err="1"/>
              <a:t>aq</a:t>
            </a:r>
            <a:r>
              <a:rPr lang="en-US" sz="2400" dirty="0"/>
              <a:t>) + KOH (</a:t>
            </a:r>
            <a:r>
              <a:rPr lang="en-US" sz="2400" dirty="0" err="1"/>
              <a:t>aq</a:t>
            </a:r>
            <a:r>
              <a:rPr lang="en-US" sz="2400" dirty="0"/>
              <a:t>) </a:t>
            </a:r>
            <a:r>
              <a:rPr lang="en-US" sz="2400" b="1" dirty="0">
                <a:sym typeface="Symbol" pitchFamily="18" charset="2"/>
              </a:rPr>
              <a:t></a:t>
            </a:r>
            <a:r>
              <a:rPr lang="en-US" dirty="0"/>
              <a:t> </a:t>
            </a:r>
            <a:r>
              <a:rPr lang="en-US" sz="2400" dirty="0"/>
              <a:t>2 HOH (l) + K</a:t>
            </a:r>
            <a:r>
              <a:rPr lang="en-US" sz="2400" baseline="-25000" dirty="0"/>
              <a:t>2</a:t>
            </a:r>
            <a:r>
              <a:rPr lang="en-US" sz="2400" dirty="0"/>
              <a:t>SO</a:t>
            </a:r>
            <a:r>
              <a:rPr lang="en-US" sz="2400" baseline="-25000" dirty="0"/>
              <a:t>4</a:t>
            </a:r>
            <a:r>
              <a:rPr lang="en-US" sz="2400" dirty="0"/>
              <a:t> (</a:t>
            </a:r>
            <a:r>
              <a:rPr lang="en-US" sz="2400" dirty="0" err="1"/>
              <a:t>aq</a:t>
            </a:r>
            <a:r>
              <a:rPr lang="en-US" sz="2400" dirty="0"/>
              <a:t>)</a:t>
            </a:r>
          </a:p>
          <a:p>
            <a:pPr>
              <a:defRPr/>
            </a:pPr>
            <a:r>
              <a:rPr lang="en-US" sz="2400" dirty="0" err="1"/>
              <a:t>HBr</a:t>
            </a:r>
            <a:r>
              <a:rPr lang="en-US" sz="2400" dirty="0"/>
              <a:t> (</a:t>
            </a:r>
            <a:r>
              <a:rPr lang="en-US" sz="2400" dirty="0" err="1"/>
              <a:t>aq</a:t>
            </a:r>
            <a:r>
              <a:rPr lang="en-US" sz="2400" dirty="0"/>
              <a:t>) + </a:t>
            </a:r>
            <a:r>
              <a:rPr lang="en-US" sz="2400" dirty="0" err="1"/>
              <a:t>LiOH</a:t>
            </a:r>
            <a:r>
              <a:rPr lang="en-US" sz="2400" dirty="0"/>
              <a:t> (</a:t>
            </a:r>
            <a:r>
              <a:rPr lang="en-US" sz="2400" dirty="0" err="1"/>
              <a:t>aq</a:t>
            </a:r>
            <a:r>
              <a:rPr lang="en-US" sz="2400" dirty="0"/>
              <a:t>) </a:t>
            </a:r>
            <a:r>
              <a:rPr lang="en-US" sz="2400" b="1" dirty="0">
                <a:sym typeface="Symbol" pitchFamily="18" charset="2"/>
              </a:rPr>
              <a:t></a:t>
            </a:r>
            <a:r>
              <a:rPr lang="en-US" dirty="0"/>
              <a:t> </a:t>
            </a:r>
            <a:endParaRPr lang="en-US" sz="2400" dirty="0"/>
          </a:p>
          <a:p>
            <a:pPr>
              <a:defRPr/>
            </a:pPr>
            <a:r>
              <a:rPr lang="en-US" sz="2400" dirty="0"/>
              <a:t>H</a:t>
            </a:r>
            <a:r>
              <a:rPr lang="en-US" sz="2400" baseline="-25000" dirty="0"/>
              <a:t>2</a:t>
            </a:r>
            <a:r>
              <a:rPr lang="en-US" sz="2400" dirty="0"/>
              <a:t>CrO</a:t>
            </a:r>
            <a:r>
              <a:rPr lang="en-US" sz="2400" baseline="-25000" dirty="0"/>
              <a:t>4</a:t>
            </a:r>
            <a:r>
              <a:rPr lang="en-US" sz="2400" dirty="0"/>
              <a:t> (</a:t>
            </a:r>
            <a:r>
              <a:rPr lang="en-US" sz="2400" dirty="0" err="1"/>
              <a:t>aq</a:t>
            </a:r>
            <a:r>
              <a:rPr lang="en-US" sz="2400" dirty="0"/>
              <a:t>) + </a:t>
            </a:r>
            <a:r>
              <a:rPr lang="en-US" sz="2400" dirty="0" err="1"/>
              <a:t>NaOH</a:t>
            </a:r>
            <a:r>
              <a:rPr lang="en-US" sz="2400" dirty="0"/>
              <a:t> (</a:t>
            </a:r>
            <a:r>
              <a:rPr lang="en-US" sz="2400" dirty="0" err="1"/>
              <a:t>aq</a:t>
            </a:r>
            <a:r>
              <a:rPr lang="en-US" sz="2400" dirty="0"/>
              <a:t>) </a:t>
            </a:r>
            <a:r>
              <a:rPr lang="en-US" sz="2400" b="1" dirty="0">
                <a:sym typeface="Symbol" pitchFamily="18" charset="2"/>
              </a:rPr>
              <a:t></a:t>
            </a:r>
            <a:r>
              <a:rPr lang="en-US" dirty="0"/>
              <a:t> </a:t>
            </a:r>
            <a:endParaRPr lang="en-US" sz="2400" dirty="0"/>
          </a:p>
          <a:p>
            <a:pPr>
              <a:defRPr/>
            </a:pPr>
            <a:r>
              <a:rPr lang="en-US" sz="2400" dirty="0"/>
              <a:t>HNO</a:t>
            </a:r>
            <a:r>
              <a:rPr lang="en-US" sz="2400" baseline="-25000" dirty="0"/>
              <a:t>3</a:t>
            </a:r>
            <a:r>
              <a:rPr lang="en-US" sz="2400" dirty="0"/>
              <a:t> (</a:t>
            </a:r>
            <a:r>
              <a:rPr lang="en-US" sz="2400" dirty="0" err="1"/>
              <a:t>aq</a:t>
            </a:r>
            <a:r>
              <a:rPr lang="en-US" sz="2400" dirty="0"/>
              <a:t>) + </a:t>
            </a:r>
            <a:r>
              <a:rPr lang="en-US" sz="2400" dirty="0" err="1"/>
              <a:t>Ca</a:t>
            </a:r>
            <a:r>
              <a:rPr lang="en-US" sz="2400" dirty="0"/>
              <a:t>(OH)</a:t>
            </a:r>
            <a:r>
              <a:rPr lang="en-US" sz="2400" baseline="-25000" dirty="0"/>
              <a:t>2</a:t>
            </a:r>
            <a:r>
              <a:rPr lang="en-US" sz="2400" dirty="0"/>
              <a:t> (</a:t>
            </a:r>
            <a:r>
              <a:rPr lang="en-US" sz="2400" dirty="0" err="1"/>
              <a:t>aq</a:t>
            </a:r>
            <a:r>
              <a:rPr lang="en-US" sz="2400" dirty="0"/>
              <a:t>) </a:t>
            </a:r>
            <a:r>
              <a:rPr lang="en-US" sz="2400" b="1" dirty="0">
                <a:sym typeface="Symbol" pitchFamily="18" charset="2"/>
              </a:rPr>
              <a:t></a:t>
            </a:r>
            <a:r>
              <a:rPr lang="en-US" dirty="0"/>
              <a:t> </a:t>
            </a:r>
          </a:p>
          <a:p>
            <a:pPr>
              <a:defRPr/>
            </a:pPr>
            <a:r>
              <a:rPr lang="en-US" sz="2400" dirty="0"/>
              <a:t>H</a:t>
            </a:r>
            <a:r>
              <a:rPr lang="en-US" sz="2400" baseline="-25000" dirty="0"/>
              <a:t>3</a:t>
            </a:r>
            <a:r>
              <a:rPr lang="en-US" sz="2400" dirty="0"/>
              <a:t>PO</a:t>
            </a:r>
            <a:r>
              <a:rPr lang="en-US" sz="2400" baseline="-25000" dirty="0"/>
              <a:t>4</a:t>
            </a:r>
            <a:r>
              <a:rPr lang="en-US" sz="2400" dirty="0"/>
              <a:t> (</a:t>
            </a:r>
            <a:r>
              <a:rPr lang="en-US" sz="2400" dirty="0" err="1"/>
              <a:t>aq</a:t>
            </a:r>
            <a:r>
              <a:rPr lang="en-US" sz="2400" dirty="0"/>
              <a:t>) + Mg(OH)</a:t>
            </a:r>
            <a:r>
              <a:rPr lang="en-US" sz="2400" baseline="-25000" dirty="0"/>
              <a:t>2</a:t>
            </a:r>
            <a:r>
              <a:rPr lang="en-US" sz="2400" dirty="0"/>
              <a:t> (</a:t>
            </a:r>
            <a:r>
              <a:rPr lang="en-US" sz="2400" dirty="0" err="1"/>
              <a:t>aq</a:t>
            </a:r>
            <a:r>
              <a:rPr lang="en-US" sz="2400" dirty="0"/>
              <a:t>) </a:t>
            </a:r>
            <a:r>
              <a:rPr lang="en-US" sz="2400" b="1" dirty="0">
                <a:sym typeface="Symbol" pitchFamily="18" charset="2"/>
              </a:rPr>
              <a:t></a:t>
            </a:r>
            <a:r>
              <a:rPr lang="en-US" dirty="0"/>
              <a:t> </a:t>
            </a:r>
          </a:p>
        </p:txBody>
      </p:sp>
      <p:sp>
        <p:nvSpPr>
          <p:cNvPr id="2" name="Date Placeholder 1">
            <a:extLst>
              <a:ext uri="{FF2B5EF4-FFF2-40B4-BE49-F238E27FC236}">
                <a16:creationId xmlns:a16="http://schemas.microsoft.com/office/drawing/2014/main" id="{9216DC56-0420-0F92-223E-7C89CCB4A0F9}"/>
              </a:ext>
            </a:extLst>
          </p:cNvPr>
          <p:cNvSpPr>
            <a:spLocks noGrp="1"/>
          </p:cNvSpPr>
          <p:nvPr>
            <p:ph type="dt" sz="quarter" idx="10"/>
          </p:nvPr>
        </p:nvSpPr>
        <p:spPr/>
        <p:txBody>
          <a:bodyPr/>
          <a:lstStyle/>
          <a:p>
            <a:pPr>
              <a:defRPr/>
            </a:pPr>
            <a:fld id="{4A627EFF-9642-4B4E-8A34-AA78033D237F}" type="datetime2">
              <a:rPr lang="ur-PK"/>
              <a:pPr>
                <a:defRPr/>
              </a:pPr>
              <a:t>منگل، 04 ذو القعد، 1444</a:t>
            </a:fld>
            <a:endParaRPr lang="en-US"/>
          </a:p>
        </p:txBody>
      </p:sp>
      <p:sp>
        <p:nvSpPr>
          <p:cNvPr id="3" name="Footer Placeholder 2">
            <a:extLst>
              <a:ext uri="{FF2B5EF4-FFF2-40B4-BE49-F238E27FC236}">
                <a16:creationId xmlns:a16="http://schemas.microsoft.com/office/drawing/2014/main" id="{C798563D-347A-BF40-3279-68B6ED183630}"/>
              </a:ext>
            </a:extLst>
          </p:cNvPr>
          <p:cNvSpPr>
            <a:spLocks noGrp="1"/>
          </p:cNvSpPr>
          <p:nvPr>
            <p:ph type="ftr" sz="quarter" idx="11"/>
          </p:nvPr>
        </p:nvSpPr>
        <p:spPr/>
        <p:txBody>
          <a:bodyPr/>
          <a:lstStyle/>
          <a:p>
            <a:pPr>
              <a:defRPr/>
            </a:pPr>
            <a:r>
              <a:rPr lang="pt-BR"/>
              <a:t>Topic 10: ACIDS, BASES &amp; SALTS</a:t>
            </a:r>
            <a:endParaRPr lang="en-US"/>
          </a:p>
        </p:txBody>
      </p:sp>
      <p:sp>
        <p:nvSpPr>
          <p:cNvPr id="4" name="Slide Number Placeholder 3">
            <a:extLst>
              <a:ext uri="{FF2B5EF4-FFF2-40B4-BE49-F238E27FC236}">
                <a16:creationId xmlns:a16="http://schemas.microsoft.com/office/drawing/2014/main" id="{17C75A5B-2F8E-BE2C-D649-1DD262D4794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9DC9C3C-E4AE-45BA-922B-8CB538E1975D}" type="slidenum">
              <a:rPr lang="en-US" altLang="en-US"/>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8A283842-9CC6-4E6A-7850-B1D75C986D95}"/>
              </a:ext>
            </a:extLst>
          </p:cNvPr>
          <p:cNvSpPr>
            <a:spLocks noGrp="1"/>
          </p:cNvSpPr>
          <p:nvPr>
            <p:ph type="ftr" sz="quarter" idx="11"/>
          </p:nvPr>
        </p:nvSpPr>
        <p:spPr/>
        <p:txBody>
          <a:bodyPr/>
          <a:lstStyle/>
          <a:p>
            <a:pPr>
              <a:defRPr/>
            </a:pPr>
            <a:r>
              <a:rPr lang="pt-BR"/>
              <a:t>Topic 10: ACIDS, BASES &amp; SALTS</a:t>
            </a:r>
            <a:endParaRPr lang="en-US"/>
          </a:p>
        </p:txBody>
      </p:sp>
      <p:sp>
        <p:nvSpPr>
          <p:cNvPr id="7" name="Slide Number Placeholder 6">
            <a:extLst>
              <a:ext uri="{FF2B5EF4-FFF2-40B4-BE49-F238E27FC236}">
                <a16:creationId xmlns:a16="http://schemas.microsoft.com/office/drawing/2014/main" id="{A0AD09E7-6AA0-F48F-7520-7F3F35ECD86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613B1EF-0F56-4F0E-BBB1-338099645B0B}" type="slidenum">
              <a:rPr lang="en-US" altLang="en-US"/>
              <a:pPr/>
              <a:t>16</a:t>
            </a:fld>
            <a:endParaRPr lang="en-US" altLang="en-US"/>
          </a:p>
        </p:txBody>
      </p:sp>
      <p:sp>
        <p:nvSpPr>
          <p:cNvPr id="31746" name="Rectangle 2">
            <a:extLst>
              <a:ext uri="{FF2B5EF4-FFF2-40B4-BE49-F238E27FC236}">
                <a16:creationId xmlns:a16="http://schemas.microsoft.com/office/drawing/2014/main" id="{EFDC2A08-EA4C-D803-CC70-FA931FDC3FBF}"/>
              </a:ext>
            </a:extLst>
          </p:cNvPr>
          <p:cNvSpPr>
            <a:spLocks noGrp="1" noChangeArrowheads="1"/>
          </p:cNvSpPr>
          <p:nvPr>
            <p:ph type="title"/>
          </p:nvPr>
        </p:nvSpPr>
        <p:spPr>
          <a:xfrm>
            <a:off x="457200" y="277813"/>
            <a:ext cx="8229600" cy="636587"/>
          </a:xfrm>
        </p:spPr>
        <p:txBody>
          <a:bodyPr/>
          <a:lstStyle/>
          <a:p>
            <a:pPr eaLnBrk="1" hangingPunct="1">
              <a:defRPr/>
            </a:pPr>
            <a:r>
              <a:rPr lang="en-US" sz="3400" b="1">
                <a:solidFill>
                  <a:srgbClr val="FF3300"/>
                </a:solidFill>
              </a:rPr>
              <a:t>Formation of Hydronium ion( H</a:t>
            </a:r>
            <a:r>
              <a:rPr lang="en-US" sz="3400" b="1" baseline="-25000">
                <a:solidFill>
                  <a:srgbClr val="FF3300"/>
                </a:solidFill>
              </a:rPr>
              <a:t>3</a:t>
            </a:r>
            <a:r>
              <a:rPr lang="en-US" sz="3400" b="1">
                <a:solidFill>
                  <a:srgbClr val="FF3300"/>
                </a:solidFill>
              </a:rPr>
              <a:t>0</a:t>
            </a:r>
            <a:r>
              <a:rPr lang="en-US" sz="3400" b="1" baseline="30000">
                <a:solidFill>
                  <a:srgbClr val="FF3300"/>
                </a:solidFill>
              </a:rPr>
              <a:t>+</a:t>
            </a:r>
            <a:r>
              <a:rPr lang="en-US" sz="3400" b="1">
                <a:solidFill>
                  <a:srgbClr val="FF3300"/>
                </a:solidFill>
              </a:rPr>
              <a:t>).</a:t>
            </a:r>
          </a:p>
        </p:txBody>
      </p:sp>
      <p:sp>
        <p:nvSpPr>
          <p:cNvPr id="31747" name="Rectangle 3">
            <a:extLst>
              <a:ext uri="{FF2B5EF4-FFF2-40B4-BE49-F238E27FC236}">
                <a16:creationId xmlns:a16="http://schemas.microsoft.com/office/drawing/2014/main" id="{93C6CB86-7DA8-BDF0-7FD0-A2FD14D1B693}"/>
              </a:ext>
            </a:extLst>
          </p:cNvPr>
          <p:cNvSpPr>
            <a:spLocks noGrp="1" noChangeArrowheads="1"/>
          </p:cNvSpPr>
          <p:nvPr>
            <p:ph type="body" sz="half" idx="1"/>
          </p:nvPr>
        </p:nvSpPr>
        <p:spPr>
          <a:xfrm>
            <a:off x="457200" y="1066800"/>
            <a:ext cx="8305800" cy="2892425"/>
          </a:xfrm>
        </p:spPr>
        <p:txBody>
          <a:bodyPr/>
          <a:lstStyle/>
          <a:p>
            <a:pPr eaLnBrk="1" hangingPunct="1">
              <a:defRPr/>
            </a:pPr>
            <a:r>
              <a:rPr lang="en-US" sz="2400">
                <a:solidFill>
                  <a:srgbClr val="FF0066"/>
                </a:solidFill>
              </a:rPr>
              <a:t>The hydrogen ion H</a:t>
            </a:r>
            <a:r>
              <a:rPr lang="en-US" sz="2400" baseline="30000">
                <a:solidFill>
                  <a:srgbClr val="FF0066"/>
                </a:solidFill>
              </a:rPr>
              <a:t>+</a:t>
            </a:r>
            <a:r>
              <a:rPr lang="en-US" sz="2400" i="1" baseline="-25000">
                <a:solidFill>
                  <a:srgbClr val="FF0066"/>
                </a:solidFill>
              </a:rPr>
              <a:t>(aq)</a:t>
            </a:r>
            <a:r>
              <a:rPr lang="en-US" sz="2400">
                <a:solidFill>
                  <a:srgbClr val="FF0066"/>
                </a:solidFill>
              </a:rPr>
              <a:t> does not exist as such in aqueous solutions. Hydrogen ions combine with water molecules to give a more stable species, the </a:t>
            </a:r>
            <a:r>
              <a:rPr lang="en-US" sz="2400" b="1">
                <a:solidFill>
                  <a:srgbClr val="FF0066"/>
                </a:solidFill>
                <a:hlinkClick r:id="rId2" action="ppaction://hlinkfile"/>
              </a:rPr>
              <a:t>hydronium ion H</a:t>
            </a:r>
            <a:r>
              <a:rPr lang="en-US" sz="2400" b="1" baseline="-25000">
                <a:solidFill>
                  <a:srgbClr val="FF0066"/>
                </a:solidFill>
                <a:hlinkClick r:id="rId2" action="ppaction://hlinkfile"/>
              </a:rPr>
              <a:t>3</a:t>
            </a:r>
            <a:r>
              <a:rPr lang="en-US" sz="2400" b="1">
                <a:solidFill>
                  <a:srgbClr val="FF0066"/>
                </a:solidFill>
                <a:hlinkClick r:id="rId2" action="ppaction://hlinkfile"/>
              </a:rPr>
              <a:t>O</a:t>
            </a:r>
            <a:r>
              <a:rPr lang="en-US" sz="2400" b="1" baseline="30000">
                <a:solidFill>
                  <a:srgbClr val="FF0066"/>
                </a:solidFill>
                <a:hlinkClick r:id="rId2" action="ppaction://hlinkfile"/>
              </a:rPr>
              <a:t>+</a:t>
            </a:r>
            <a:r>
              <a:rPr lang="en-US" sz="2400">
                <a:solidFill>
                  <a:srgbClr val="FF0066"/>
                </a:solidFill>
              </a:rPr>
              <a:t>.</a:t>
            </a:r>
          </a:p>
          <a:p>
            <a:pPr algn="ctr" eaLnBrk="1" hangingPunct="1">
              <a:defRPr/>
            </a:pPr>
            <a:r>
              <a:rPr lang="en-US" sz="2400">
                <a:solidFill>
                  <a:srgbClr val="FF0066"/>
                </a:solidFill>
              </a:rPr>
              <a:t>HCl</a:t>
            </a:r>
            <a:r>
              <a:rPr lang="en-US" sz="2400" i="1" baseline="-25000">
                <a:solidFill>
                  <a:srgbClr val="FF0066"/>
                </a:solidFill>
              </a:rPr>
              <a:t>(aq)</a:t>
            </a:r>
            <a:r>
              <a:rPr lang="en-US" sz="2400">
                <a:solidFill>
                  <a:srgbClr val="FF0066"/>
                </a:solidFill>
              </a:rPr>
              <a:t> + H</a:t>
            </a:r>
            <a:r>
              <a:rPr lang="en-US" sz="2400" baseline="-25000">
                <a:solidFill>
                  <a:srgbClr val="FF0066"/>
                </a:solidFill>
              </a:rPr>
              <a:t>2</a:t>
            </a:r>
            <a:r>
              <a:rPr lang="en-US" sz="2400">
                <a:solidFill>
                  <a:srgbClr val="FF0066"/>
                </a:solidFill>
              </a:rPr>
              <a:t>O</a:t>
            </a:r>
            <a:r>
              <a:rPr lang="en-US" sz="2400" i="1" baseline="-25000">
                <a:solidFill>
                  <a:srgbClr val="FF0066"/>
                </a:solidFill>
              </a:rPr>
              <a:t>(l)  &lt; =========</a:t>
            </a:r>
            <a:r>
              <a:rPr lang="en-US" sz="2400" i="1" baseline="-25000">
                <a:solidFill>
                  <a:srgbClr val="FF0066"/>
                </a:solidFill>
                <a:sym typeface="Wingdings" pitchFamily="2" charset="2"/>
              </a:rPr>
              <a:t> </a:t>
            </a:r>
            <a:r>
              <a:rPr lang="en-US" sz="2400">
                <a:solidFill>
                  <a:srgbClr val="FF0066"/>
                </a:solidFill>
              </a:rPr>
              <a:t> H</a:t>
            </a:r>
            <a:r>
              <a:rPr lang="en-US" sz="2400" baseline="-25000">
                <a:solidFill>
                  <a:srgbClr val="FF0066"/>
                </a:solidFill>
              </a:rPr>
              <a:t>3</a:t>
            </a:r>
            <a:r>
              <a:rPr lang="en-US" sz="2400">
                <a:solidFill>
                  <a:srgbClr val="FF0066"/>
                </a:solidFill>
              </a:rPr>
              <a:t>O</a:t>
            </a:r>
            <a:r>
              <a:rPr lang="en-US" sz="2400" baseline="30000">
                <a:solidFill>
                  <a:srgbClr val="FF0066"/>
                </a:solidFill>
              </a:rPr>
              <a:t>+</a:t>
            </a:r>
            <a:r>
              <a:rPr lang="en-US" sz="2400" i="1" baseline="-25000">
                <a:solidFill>
                  <a:srgbClr val="FF0066"/>
                </a:solidFill>
              </a:rPr>
              <a:t>(aq)</a:t>
            </a:r>
            <a:r>
              <a:rPr lang="en-US" sz="2400">
                <a:solidFill>
                  <a:srgbClr val="FF0066"/>
                </a:solidFill>
              </a:rPr>
              <a:t> + Cl</a:t>
            </a:r>
            <a:r>
              <a:rPr lang="en-US" sz="2400" baseline="30000">
                <a:solidFill>
                  <a:srgbClr val="FF0066"/>
                </a:solidFill>
              </a:rPr>
              <a:t>-</a:t>
            </a:r>
            <a:r>
              <a:rPr lang="en-US" sz="2400" i="1" baseline="-25000">
                <a:solidFill>
                  <a:srgbClr val="FF0066"/>
                </a:solidFill>
              </a:rPr>
              <a:t>(aq)</a:t>
            </a:r>
            <a:endParaRPr lang="en-US" sz="2400" baseline="-25000">
              <a:solidFill>
                <a:srgbClr val="FF0066"/>
              </a:solidFill>
            </a:endParaRPr>
          </a:p>
          <a:p>
            <a:pPr eaLnBrk="1" hangingPunct="1">
              <a:defRPr/>
            </a:pPr>
            <a:r>
              <a:rPr lang="en-US" sz="2400">
                <a:solidFill>
                  <a:srgbClr val="FF0066"/>
                </a:solidFill>
              </a:rPr>
              <a:t>Acids can contain different numbers of acidic hydrogens, and can yield different numbers of H</a:t>
            </a:r>
            <a:r>
              <a:rPr lang="en-US" sz="2400" baseline="-25000">
                <a:solidFill>
                  <a:srgbClr val="FF0066"/>
                </a:solidFill>
              </a:rPr>
              <a:t>3</a:t>
            </a:r>
            <a:r>
              <a:rPr lang="en-US" sz="2400">
                <a:solidFill>
                  <a:srgbClr val="FF0066"/>
                </a:solidFill>
              </a:rPr>
              <a:t>O</a:t>
            </a:r>
            <a:r>
              <a:rPr lang="en-US" sz="2400" baseline="30000">
                <a:solidFill>
                  <a:srgbClr val="FF0066"/>
                </a:solidFill>
              </a:rPr>
              <a:t>+</a:t>
            </a:r>
            <a:r>
              <a:rPr lang="en-US" sz="2400">
                <a:solidFill>
                  <a:srgbClr val="FF0066"/>
                </a:solidFill>
              </a:rPr>
              <a:t> ions in solution.</a:t>
            </a:r>
          </a:p>
          <a:p>
            <a:pPr eaLnBrk="1" hangingPunct="1">
              <a:defRPr/>
            </a:pPr>
            <a:endParaRPr lang="en-US" sz="2400">
              <a:solidFill>
                <a:srgbClr val="FF0066"/>
              </a:solidFill>
            </a:endParaRPr>
          </a:p>
          <a:p>
            <a:pPr eaLnBrk="1" hangingPunct="1">
              <a:defRPr/>
            </a:pPr>
            <a:endParaRPr lang="en-US" sz="2400">
              <a:solidFill>
                <a:srgbClr val="FF0066"/>
              </a:solidFill>
            </a:endParaRPr>
          </a:p>
        </p:txBody>
      </p:sp>
      <p:pic>
        <p:nvPicPr>
          <p:cNvPr id="31748" name="Picture 4" descr="pm0205">
            <a:extLst>
              <a:ext uri="{FF2B5EF4-FFF2-40B4-BE49-F238E27FC236}">
                <a16:creationId xmlns:a16="http://schemas.microsoft.com/office/drawing/2014/main" id="{DD7CA8C9-DA79-D8D5-E0CD-B7E210376A17}"/>
              </a:ext>
            </a:extLst>
          </p:cNvPr>
          <p:cNvPicPr>
            <a:picLocks noChangeAspect="1" noChangeArrowheads="1"/>
          </p:cNvPicPr>
          <p:nvPr>
            <p:ph sz="half" idx="2"/>
          </p:nvPr>
        </p:nvPicPr>
        <p:blipFill>
          <a:blip r:embed="rId3">
            <a:lum bright="-28000" contrast="44000"/>
            <a:extLst>
              <a:ext uri="{28A0092B-C50C-407E-A947-70E740481C1C}">
                <a14:useLocalDpi xmlns:a14="http://schemas.microsoft.com/office/drawing/2010/main" val="0"/>
              </a:ext>
            </a:extLst>
          </a:blip>
          <a:srcRect/>
          <a:stretch>
            <a:fillRect/>
          </a:stretch>
        </p:blipFill>
        <p:spPr>
          <a:xfrm>
            <a:off x="914400" y="4235450"/>
            <a:ext cx="7086600" cy="1936750"/>
          </a:xfrm>
          <a:noFill/>
          <a:extLst>
            <a:ext uri="{909E8E84-426E-40DD-AFC4-6F175D3DCCD1}">
              <a14:hiddenFill xmlns:a14="http://schemas.microsoft.com/office/drawing/2010/main">
                <a:solidFill>
                  <a:srgbClr val="FFFFFF"/>
                </a:solidFill>
              </a14:hiddenFill>
            </a:ext>
          </a:extLst>
        </p:spPr>
      </p:pic>
      <p:sp>
        <p:nvSpPr>
          <p:cNvPr id="8" name="Date Placeholder 7">
            <a:extLst>
              <a:ext uri="{FF2B5EF4-FFF2-40B4-BE49-F238E27FC236}">
                <a16:creationId xmlns:a16="http://schemas.microsoft.com/office/drawing/2014/main" id="{EBD31122-BA3A-CBE7-C279-B0A76FEA5CFE}"/>
              </a:ext>
            </a:extLst>
          </p:cNvPr>
          <p:cNvSpPr>
            <a:spLocks noGrp="1"/>
          </p:cNvSpPr>
          <p:nvPr>
            <p:ph type="dt" sz="quarter" idx="10"/>
          </p:nvPr>
        </p:nvSpPr>
        <p:spPr/>
        <p:txBody>
          <a:bodyPr/>
          <a:lstStyle/>
          <a:p>
            <a:pPr>
              <a:defRPr/>
            </a:pPr>
            <a:fld id="{906FF0F7-D70B-41C4-A489-562BC64B8A55}" type="datetime2">
              <a:rPr lang="ur-PK"/>
              <a:pPr>
                <a:defRPr/>
              </a:pPr>
              <a:t>منگل، 04 ذو القعد، 1444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1000" fill="hold"/>
                                        <p:tgtEl>
                                          <p:spTgt spid="31746"/>
                                        </p:tgtEl>
                                        <p:attrNameLst>
                                          <p:attrName>ppt_x</p:attrName>
                                        </p:attrNameLst>
                                      </p:cBhvr>
                                      <p:tavLst>
                                        <p:tav tm="0">
                                          <p:val>
                                            <p:strVal val="#ppt_x-.2"/>
                                          </p:val>
                                        </p:tav>
                                        <p:tav tm="100000">
                                          <p:val>
                                            <p:strVal val="#ppt_x"/>
                                          </p:val>
                                        </p:tav>
                                      </p:tavLst>
                                    </p:anim>
                                    <p:anim calcmode="lin" valueType="num">
                                      <p:cBhvr>
                                        <p:cTn id="8" dur="1000" fill="hold"/>
                                        <p:tgtEl>
                                          <p:spTgt spid="317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1746"/>
                                        </p:tgtEl>
                                      </p:cBhvr>
                                    </p:animEffect>
                                  </p:childTnLst>
                                </p:cTn>
                              </p:par>
                            </p:childTnLst>
                          </p:cTn>
                        </p:par>
                        <p:par>
                          <p:cTn id="10" fill="hold" nodeType="afterGroup">
                            <p:stCondLst>
                              <p:cond delay="1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1747">
                                            <p:txEl>
                                              <p:pRg st="0" end="0"/>
                                            </p:txEl>
                                          </p:spTgt>
                                        </p:tgtEl>
                                        <p:attrNameLst>
                                          <p:attrName>style.visibility</p:attrName>
                                        </p:attrNameLst>
                                      </p:cBhvr>
                                      <p:to>
                                        <p:strVal val="visible"/>
                                      </p:to>
                                    </p:set>
                                    <p:anim calcmode="discrete" valueType="clr">
                                      <p:cBhvr override="childStyle">
                                        <p:cTn id="13" dur="80"/>
                                        <p:tgtEl>
                                          <p:spTgt spid="3174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1747">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31747">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31747">
                                            <p:txEl>
                                              <p:pRg st="1" end="1"/>
                                            </p:txEl>
                                          </p:spTgt>
                                        </p:tgtEl>
                                        <p:attrNameLst>
                                          <p:attrName>style.visibility</p:attrName>
                                        </p:attrNameLst>
                                      </p:cBhvr>
                                      <p:to>
                                        <p:strVal val="visible"/>
                                      </p:to>
                                    </p:set>
                                    <p:anim calcmode="discrete" valueType="clr">
                                      <p:cBhvr override="childStyle">
                                        <p:cTn id="20" dur="80"/>
                                        <p:tgtEl>
                                          <p:spTgt spid="3174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31747">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31747">
                                            <p:txEl>
                                              <p:pRg st="1" end="1"/>
                                            </p:txEl>
                                          </p:spTgt>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31747">
                                            <p:txEl>
                                              <p:pRg st="2" end="2"/>
                                            </p:txEl>
                                          </p:spTgt>
                                        </p:tgtEl>
                                        <p:attrNameLst>
                                          <p:attrName>style.visibility</p:attrName>
                                        </p:attrNameLst>
                                      </p:cBhvr>
                                      <p:to>
                                        <p:strVal val="visible"/>
                                      </p:to>
                                    </p:set>
                                    <p:anim calcmode="discrete" valueType="clr">
                                      <p:cBhvr override="childStyle">
                                        <p:cTn id="27" dur="80"/>
                                        <p:tgtEl>
                                          <p:spTgt spid="3174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1747">
                                            <p:txEl>
                                              <p:pRg st="2" end="2"/>
                                            </p:txEl>
                                          </p:spTgt>
                                        </p:tgtEl>
                                        <p:attrNameLst>
                                          <p:attrName>fillcolor</p:attrName>
                                        </p:attrNameLst>
                                      </p:cBhvr>
                                      <p:tavLst>
                                        <p:tav tm="0">
                                          <p:val>
                                            <p:clrVal>
                                              <a:schemeClr val="accent2"/>
                                            </p:clrVal>
                                          </p:val>
                                        </p:tav>
                                        <p:tav tm="50000">
                                          <p:val>
                                            <p:clrVal>
                                              <a:schemeClr val="hlink"/>
                                            </p:clrVal>
                                          </p:val>
                                        </p:tav>
                                      </p:tavLst>
                                    </p:anim>
                                    <p:set>
                                      <p:cBhvr>
                                        <p:cTn id="29" dur="80"/>
                                        <p:tgtEl>
                                          <p:spTgt spid="31747">
                                            <p:txEl>
                                              <p:pRg st="2" end="2"/>
                                            </p:txEl>
                                          </p:spTgt>
                                        </p:tgtEl>
                                        <p:attrNameLst>
                                          <p:attrName>fill.type</p:attrName>
                                        </p:attrNameLst>
                                      </p:cBhvr>
                                      <p:to>
                                        <p:strVal val="solid"/>
                                      </p:to>
                                    </p:set>
                                  </p:childTnLst>
                                </p:cTn>
                              </p:par>
                            </p:childTnLst>
                          </p:cTn>
                        </p:par>
                        <p:par>
                          <p:cTn id="30" fill="hold" nodeType="afterGroup">
                            <p:stCondLst>
                              <p:cond delay="3920"/>
                            </p:stCondLst>
                            <p:childTnLst>
                              <p:par>
                                <p:cTn id="31" presetID="54" presetClass="entr" presetSubtype="0" accel="100000" fill="hold" nodeType="afterEffect">
                                  <p:stCondLst>
                                    <p:cond delay="0"/>
                                  </p:stCondLst>
                                  <p:childTnLst>
                                    <p:set>
                                      <p:cBhvr>
                                        <p:cTn id="32" dur="1" fill="hold">
                                          <p:stCondLst>
                                            <p:cond delay="0"/>
                                          </p:stCondLst>
                                        </p:cTn>
                                        <p:tgtEl>
                                          <p:spTgt spid="31748"/>
                                        </p:tgtEl>
                                        <p:attrNameLst>
                                          <p:attrName>style.visibility</p:attrName>
                                        </p:attrNameLst>
                                      </p:cBhvr>
                                      <p:to>
                                        <p:strVal val="visible"/>
                                      </p:to>
                                    </p:set>
                                    <p:anim calcmode="lin" valueType="num">
                                      <p:cBhvr>
                                        <p:cTn id="33" dur="2000" fill="hold"/>
                                        <p:tgtEl>
                                          <p:spTgt spid="31748"/>
                                        </p:tgtEl>
                                        <p:attrNameLst>
                                          <p:attrName>ppt_w</p:attrName>
                                        </p:attrNameLst>
                                      </p:cBhvr>
                                      <p:tavLst>
                                        <p:tav tm="0">
                                          <p:val>
                                            <p:strVal val="#ppt_w*0.05"/>
                                          </p:val>
                                        </p:tav>
                                        <p:tav tm="100000">
                                          <p:val>
                                            <p:strVal val="#ppt_w"/>
                                          </p:val>
                                        </p:tav>
                                      </p:tavLst>
                                    </p:anim>
                                    <p:anim calcmode="lin" valueType="num">
                                      <p:cBhvr>
                                        <p:cTn id="34" dur="2000" fill="hold"/>
                                        <p:tgtEl>
                                          <p:spTgt spid="31748"/>
                                        </p:tgtEl>
                                        <p:attrNameLst>
                                          <p:attrName>ppt_h</p:attrName>
                                        </p:attrNameLst>
                                      </p:cBhvr>
                                      <p:tavLst>
                                        <p:tav tm="0">
                                          <p:val>
                                            <p:strVal val="#ppt_h"/>
                                          </p:val>
                                        </p:tav>
                                        <p:tav tm="100000">
                                          <p:val>
                                            <p:strVal val="#ppt_h"/>
                                          </p:val>
                                        </p:tav>
                                      </p:tavLst>
                                    </p:anim>
                                    <p:anim calcmode="lin" valueType="num">
                                      <p:cBhvr>
                                        <p:cTn id="35" dur="2000" fill="hold"/>
                                        <p:tgtEl>
                                          <p:spTgt spid="31748"/>
                                        </p:tgtEl>
                                        <p:attrNameLst>
                                          <p:attrName>ppt_x</p:attrName>
                                        </p:attrNameLst>
                                      </p:cBhvr>
                                      <p:tavLst>
                                        <p:tav tm="0">
                                          <p:val>
                                            <p:strVal val="#ppt_x-.2"/>
                                          </p:val>
                                        </p:tav>
                                        <p:tav tm="100000">
                                          <p:val>
                                            <p:strVal val="#ppt_x"/>
                                          </p:val>
                                        </p:tav>
                                      </p:tavLst>
                                    </p:anim>
                                    <p:anim calcmode="lin" valueType="num">
                                      <p:cBhvr>
                                        <p:cTn id="36" dur="2000" fill="hold"/>
                                        <p:tgtEl>
                                          <p:spTgt spid="31748"/>
                                        </p:tgtEl>
                                        <p:attrNameLst>
                                          <p:attrName>ppt_y</p:attrName>
                                        </p:attrNameLst>
                                      </p:cBhvr>
                                      <p:tavLst>
                                        <p:tav tm="0">
                                          <p:val>
                                            <p:strVal val="#ppt_y"/>
                                          </p:val>
                                        </p:tav>
                                        <p:tav tm="100000">
                                          <p:val>
                                            <p:strVal val="#ppt_y"/>
                                          </p:val>
                                        </p:tav>
                                      </p:tavLst>
                                    </p:anim>
                                    <p:animEffect transition="in" filter="fade">
                                      <p:cBhvr>
                                        <p:cTn id="37" dur="20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0E082D1-549F-E154-A8AA-A5D1F171AFF4}"/>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B1F47A89-E9DD-A00A-F1E1-182CA0C1606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934B1E-D7F6-47C7-BA81-D43DF37EFAC1}" type="slidenum">
              <a:rPr lang="en-US" altLang="en-US"/>
              <a:pPr/>
              <a:t>17</a:t>
            </a:fld>
            <a:endParaRPr lang="en-US" altLang="en-US"/>
          </a:p>
        </p:txBody>
      </p:sp>
      <p:sp>
        <p:nvSpPr>
          <p:cNvPr id="125954" name="Rectangle 2">
            <a:extLst>
              <a:ext uri="{FF2B5EF4-FFF2-40B4-BE49-F238E27FC236}">
                <a16:creationId xmlns:a16="http://schemas.microsoft.com/office/drawing/2014/main" id="{CA3D9319-3060-80BA-6D3C-68EE7B97F1F7}"/>
              </a:ext>
            </a:extLst>
          </p:cNvPr>
          <p:cNvSpPr>
            <a:spLocks noGrp="1" noChangeArrowheads="1"/>
          </p:cNvSpPr>
          <p:nvPr>
            <p:ph type="title"/>
          </p:nvPr>
        </p:nvSpPr>
        <p:spPr>
          <a:xfrm>
            <a:off x="457200" y="277813"/>
            <a:ext cx="8229600" cy="560387"/>
          </a:xfrm>
        </p:spPr>
        <p:txBody>
          <a:bodyPr/>
          <a:lstStyle/>
          <a:p>
            <a:pPr eaLnBrk="1" hangingPunct="1">
              <a:defRPr/>
            </a:pPr>
            <a:r>
              <a:rPr lang="en-GB" sz="4000">
                <a:solidFill>
                  <a:srgbClr val="FF3300"/>
                </a:solidFill>
              </a:rPr>
              <a:t>USES OF ACIDS</a:t>
            </a:r>
            <a:endParaRPr lang="en-US" sz="4000">
              <a:solidFill>
                <a:srgbClr val="FF3300"/>
              </a:solidFill>
            </a:endParaRPr>
          </a:p>
        </p:txBody>
      </p:sp>
      <p:sp>
        <p:nvSpPr>
          <p:cNvPr id="125955" name="Rectangle 3">
            <a:extLst>
              <a:ext uri="{FF2B5EF4-FFF2-40B4-BE49-F238E27FC236}">
                <a16:creationId xmlns:a16="http://schemas.microsoft.com/office/drawing/2014/main" id="{830DF5D9-2261-6CD1-6777-F099BA926752}"/>
              </a:ext>
            </a:extLst>
          </p:cNvPr>
          <p:cNvSpPr>
            <a:spLocks noGrp="1" noChangeArrowheads="1"/>
          </p:cNvSpPr>
          <p:nvPr>
            <p:ph type="body" idx="1"/>
          </p:nvPr>
        </p:nvSpPr>
        <p:spPr>
          <a:xfrm>
            <a:off x="609600" y="990600"/>
            <a:ext cx="8229600" cy="4525963"/>
          </a:xfrm>
        </p:spPr>
        <p:txBody>
          <a:bodyPr/>
          <a:lstStyle/>
          <a:p>
            <a:pPr eaLnBrk="1" hangingPunct="1">
              <a:lnSpc>
                <a:spcPct val="90000"/>
              </a:lnSpc>
              <a:defRPr/>
            </a:pPr>
            <a:r>
              <a:rPr lang="en-GB" sz="2800">
                <a:solidFill>
                  <a:srgbClr val="66FF33"/>
                </a:solidFill>
              </a:rPr>
              <a:t>HCl in stomach</a:t>
            </a:r>
          </a:p>
          <a:p>
            <a:pPr eaLnBrk="1" hangingPunct="1">
              <a:lnSpc>
                <a:spcPct val="90000"/>
              </a:lnSpc>
              <a:defRPr/>
            </a:pPr>
            <a:endParaRPr lang="en-GB" sz="2800">
              <a:solidFill>
                <a:srgbClr val="66FF33"/>
              </a:solidFill>
            </a:endParaRPr>
          </a:p>
          <a:p>
            <a:pPr eaLnBrk="1" hangingPunct="1">
              <a:lnSpc>
                <a:spcPct val="90000"/>
              </a:lnSpc>
              <a:defRPr/>
            </a:pPr>
            <a:r>
              <a:rPr lang="en-GB" sz="2800">
                <a:solidFill>
                  <a:srgbClr val="66FF33"/>
                </a:solidFill>
              </a:rPr>
              <a:t>H</a:t>
            </a:r>
            <a:r>
              <a:rPr lang="en-GB" sz="2800" baseline="-25000">
                <a:solidFill>
                  <a:srgbClr val="66FF33"/>
                </a:solidFill>
              </a:rPr>
              <a:t>2</a:t>
            </a:r>
            <a:r>
              <a:rPr lang="en-GB" sz="2800">
                <a:solidFill>
                  <a:srgbClr val="66FF33"/>
                </a:solidFill>
              </a:rPr>
              <a:t>SO</a:t>
            </a:r>
            <a:r>
              <a:rPr lang="en-GB" sz="2800" baseline="-25000">
                <a:solidFill>
                  <a:srgbClr val="66FF33"/>
                </a:solidFill>
              </a:rPr>
              <a:t>4</a:t>
            </a:r>
            <a:r>
              <a:rPr lang="en-GB" sz="2800">
                <a:solidFill>
                  <a:srgbClr val="66FF33"/>
                </a:solidFill>
              </a:rPr>
              <a:t> in car batteries, as drying agent’</a:t>
            </a:r>
          </a:p>
          <a:p>
            <a:pPr eaLnBrk="1" hangingPunct="1">
              <a:lnSpc>
                <a:spcPct val="90000"/>
              </a:lnSpc>
              <a:defRPr/>
            </a:pPr>
            <a:endParaRPr lang="en-GB" sz="2800">
              <a:solidFill>
                <a:srgbClr val="66FF33"/>
              </a:solidFill>
            </a:endParaRPr>
          </a:p>
          <a:p>
            <a:pPr eaLnBrk="1" hangingPunct="1">
              <a:lnSpc>
                <a:spcPct val="90000"/>
              </a:lnSpc>
              <a:defRPr/>
            </a:pPr>
            <a:r>
              <a:rPr lang="en-GB" sz="2800">
                <a:solidFill>
                  <a:srgbClr val="66FF33"/>
                </a:solidFill>
              </a:rPr>
              <a:t>HNO</a:t>
            </a:r>
            <a:r>
              <a:rPr lang="en-GB" sz="2800" baseline="-25000">
                <a:solidFill>
                  <a:srgbClr val="66FF33"/>
                </a:solidFill>
              </a:rPr>
              <a:t>3</a:t>
            </a:r>
            <a:r>
              <a:rPr lang="en-GB" sz="2800">
                <a:solidFill>
                  <a:srgbClr val="66FF33"/>
                </a:solidFill>
              </a:rPr>
              <a:t> in manufacturing of fertilizers</a:t>
            </a:r>
          </a:p>
          <a:p>
            <a:pPr eaLnBrk="1" hangingPunct="1">
              <a:lnSpc>
                <a:spcPct val="90000"/>
              </a:lnSpc>
              <a:defRPr/>
            </a:pPr>
            <a:endParaRPr lang="en-GB" sz="2800">
              <a:solidFill>
                <a:srgbClr val="66FF33"/>
              </a:solidFill>
            </a:endParaRPr>
          </a:p>
          <a:p>
            <a:pPr eaLnBrk="1" hangingPunct="1">
              <a:lnSpc>
                <a:spcPct val="90000"/>
              </a:lnSpc>
              <a:defRPr/>
            </a:pPr>
            <a:r>
              <a:rPr lang="en-GB" sz="2800">
                <a:solidFill>
                  <a:srgbClr val="66FF33"/>
                </a:solidFill>
              </a:rPr>
              <a:t>Ethanoic acid in food industry</a:t>
            </a:r>
          </a:p>
          <a:p>
            <a:pPr eaLnBrk="1" hangingPunct="1">
              <a:lnSpc>
                <a:spcPct val="90000"/>
              </a:lnSpc>
              <a:defRPr/>
            </a:pPr>
            <a:endParaRPr lang="en-GB" sz="2800">
              <a:solidFill>
                <a:srgbClr val="66FF33"/>
              </a:solidFill>
            </a:endParaRPr>
          </a:p>
          <a:p>
            <a:pPr eaLnBrk="1" hangingPunct="1">
              <a:lnSpc>
                <a:spcPct val="90000"/>
              </a:lnSpc>
              <a:defRPr/>
            </a:pPr>
            <a:r>
              <a:rPr lang="en-GB" sz="2800">
                <a:solidFill>
                  <a:srgbClr val="66FF33"/>
                </a:solidFill>
              </a:rPr>
              <a:t>Fatty acids in soap making</a:t>
            </a:r>
          </a:p>
          <a:p>
            <a:pPr eaLnBrk="1" hangingPunct="1">
              <a:lnSpc>
                <a:spcPct val="90000"/>
              </a:lnSpc>
              <a:defRPr/>
            </a:pPr>
            <a:endParaRPr lang="en-GB" sz="2800">
              <a:solidFill>
                <a:srgbClr val="66FF33"/>
              </a:solidFill>
            </a:endParaRPr>
          </a:p>
          <a:p>
            <a:pPr eaLnBrk="1" hangingPunct="1">
              <a:lnSpc>
                <a:spcPct val="90000"/>
              </a:lnSpc>
              <a:defRPr/>
            </a:pPr>
            <a:r>
              <a:rPr lang="en-GB" sz="2800">
                <a:solidFill>
                  <a:srgbClr val="66FF33"/>
                </a:solidFill>
              </a:rPr>
              <a:t>Ascorbic acid in medicine</a:t>
            </a:r>
            <a:endParaRPr lang="en-US" sz="2800">
              <a:solidFill>
                <a:srgbClr val="66FF33"/>
              </a:solidFill>
            </a:endParaRPr>
          </a:p>
        </p:txBody>
      </p:sp>
      <p:sp>
        <p:nvSpPr>
          <p:cNvPr id="7" name="Date Placeholder 6">
            <a:extLst>
              <a:ext uri="{FF2B5EF4-FFF2-40B4-BE49-F238E27FC236}">
                <a16:creationId xmlns:a16="http://schemas.microsoft.com/office/drawing/2014/main" id="{0D532E70-C457-F324-E2E8-55AB9E0C1709}"/>
              </a:ext>
            </a:extLst>
          </p:cNvPr>
          <p:cNvSpPr>
            <a:spLocks noGrp="1"/>
          </p:cNvSpPr>
          <p:nvPr>
            <p:ph type="dt" sz="quarter" idx="10"/>
          </p:nvPr>
        </p:nvSpPr>
        <p:spPr/>
        <p:txBody>
          <a:bodyPr/>
          <a:lstStyle/>
          <a:p>
            <a:pPr>
              <a:defRPr/>
            </a:pPr>
            <a:fld id="{CDDA56BE-2260-4B9F-A6A9-84C5F760F8A3}" type="datetime2">
              <a:rPr lang="ur-PK"/>
              <a:pPr>
                <a:defRPr/>
              </a:pPr>
              <a:t>منگل، 04 ذو القعد، 1444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125954"/>
                                        </p:tgtEl>
                                        <p:attrNameLst>
                                          <p:attrName>style.visibility</p:attrName>
                                        </p:attrNameLst>
                                      </p:cBhvr>
                                      <p:to>
                                        <p:strVal val="visible"/>
                                      </p:to>
                                    </p:set>
                                    <p:anim calcmode="lin" valueType="num">
                                      <p:cBhvr>
                                        <p:cTn id="7" dur="1000" fill="hold"/>
                                        <p:tgtEl>
                                          <p:spTgt spid="125954"/>
                                        </p:tgtEl>
                                        <p:attrNameLst>
                                          <p:attrName>ppt_x</p:attrName>
                                        </p:attrNameLst>
                                      </p:cBhvr>
                                      <p:tavLst>
                                        <p:tav tm="0">
                                          <p:val>
                                            <p:strVal val="#ppt_x-.2"/>
                                          </p:val>
                                        </p:tav>
                                        <p:tav tm="100000">
                                          <p:val>
                                            <p:strVal val="#ppt_x"/>
                                          </p:val>
                                        </p:tav>
                                      </p:tavLst>
                                    </p:anim>
                                    <p:anim calcmode="lin" valueType="num">
                                      <p:cBhvr>
                                        <p:cTn id="8" dur="1000" fill="hold"/>
                                        <p:tgtEl>
                                          <p:spTgt spid="1259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5954"/>
                                        </p:tgtEl>
                                      </p:cBhvr>
                                    </p:animEffect>
                                  </p:childTnLst>
                                </p:cTn>
                              </p:par>
                            </p:childTnLst>
                          </p:cTn>
                        </p:par>
                        <p:par>
                          <p:cTn id="10" fill="hold" nodeType="afterGroup">
                            <p:stCondLst>
                              <p:cond delay="1000"/>
                            </p:stCondLst>
                            <p:childTnLst>
                              <p:par>
                                <p:cTn id="11" presetID="3" presetClass="entr" presetSubtype="10" fill="hold" nodeType="afterEffect">
                                  <p:stCondLst>
                                    <p:cond delay="0"/>
                                  </p:stCondLst>
                                  <p:childTnLst>
                                    <p:set>
                                      <p:cBhvr>
                                        <p:cTn id="12" dur="1" fill="hold">
                                          <p:stCondLst>
                                            <p:cond delay="0"/>
                                          </p:stCondLst>
                                        </p:cTn>
                                        <p:tgtEl>
                                          <p:spTgt spid="125955">
                                            <p:txEl>
                                              <p:pRg st="0" end="0"/>
                                            </p:txEl>
                                          </p:spTgt>
                                        </p:tgtEl>
                                        <p:attrNameLst>
                                          <p:attrName>style.visibility</p:attrName>
                                        </p:attrNameLst>
                                      </p:cBhvr>
                                      <p:to>
                                        <p:strVal val="visible"/>
                                      </p:to>
                                    </p:set>
                                    <p:animEffect transition="in" filter="blinds(horizontal)">
                                      <p:cBhvr>
                                        <p:cTn id="13" dur="2000"/>
                                        <p:tgtEl>
                                          <p:spTgt spid="125955">
                                            <p:txEl>
                                              <p:pRg st="0" end="0"/>
                                            </p:txEl>
                                          </p:spTgt>
                                        </p:tgtEl>
                                      </p:cBhvr>
                                    </p:animEffect>
                                  </p:childTnLst>
                                </p:cTn>
                              </p:par>
                            </p:childTnLst>
                          </p:cTn>
                        </p:par>
                        <p:par>
                          <p:cTn id="14" fill="hold" nodeType="afterGroup">
                            <p:stCondLst>
                              <p:cond delay="3000"/>
                            </p:stCondLst>
                            <p:childTnLst>
                              <p:par>
                                <p:cTn id="15" presetID="3" presetClass="entr" presetSubtype="10" fill="hold" nodeType="afterEffect">
                                  <p:stCondLst>
                                    <p:cond delay="0"/>
                                  </p:stCondLst>
                                  <p:childTnLst>
                                    <p:set>
                                      <p:cBhvr>
                                        <p:cTn id="16" dur="1" fill="hold">
                                          <p:stCondLst>
                                            <p:cond delay="0"/>
                                          </p:stCondLst>
                                        </p:cTn>
                                        <p:tgtEl>
                                          <p:spTgt spid="125955">
                                            <p:txEl>
                                              <p:pRg st="2" end="2"/>
                                            </p:txEl>
                                          </p:spTgt>
                                        </p:tgtEl>
                                        <p:attrNameLst>
                                          <p:attrName>style.visibility</p:attrName>
                                        </p:attrNameLst>
                                      </p:cBhvr>
                                      <p:to>
                                        <p:strVal val="visible"/>
                                      </p:to>
                                    </p:set>
                                    <p:animEffect transition="in" filter="blinds(horizontal)">
                                      <p:cBhvr>
                                        <p:cTn id="17" dur="2000"/>
                                        <p:tgtEl>
                                          <p:spTgt spid="125955">
                                            <p:txEl>
                                              <p:pRg st="2" end="2"/>
                                            </p:txEl>
                                          </p:spTgt>
                                        </p:tgtEl>
                                      </p:cBhvr>
                                    </p:animEffect>
                                  </p:childTnLst>
                                </p:cTn>
                              </p:par>
                            </p:childTnLst>
                          </p:cTn>
                        </p:par>
                        <p:par>
                          <p:cTn id="18" fill="hold" nodeType="afterGroup">
                            <p:stCondLst>
                              <p:cond delay="5000"/>
                            </p:stCondLst>
                            <p:childTnLst>
                              <p:par>
                                <p:cTn id="19" presetID="3" presetClass="entr" presetSubtype="10" fill="hold" nodeType="afterEffect">
                                  <p:stCondLst>
                                    <p:cond delay="0"/>
                                  </p:stCondLst>
                                  <p:childTnLst>
                                    <p:set>
                                      <p:cBhvr>
                                        <p:cTn id="20" dur="1" fill="hold">
                                          <p:stCondLst>
                                            <p:cond delay="0"/>
                                          </p:stCondLst>
                                        </p:cTn>
                                        <p:tgtEl>
                                          <p:spTgt spid="125955">
                                            <p:txEl>
                                              <p:pRg st="4" end="4"/>
                                            </p:txEl>
                                          </p:spTgt>
                                        </p:tgtEl>
                                        <p:attrNameLst>
                                          <p:attrName>style.visibility</p:attrName>
                                        </p:attrNameLst>
                                      </p:cBhvr>
                                      <p:to>
                                        <p:strVal val="visible"/>
                                      </p:to>
                                    </p:set>
                                    <p:animEffect transition="in" filter="blinds(horizontal)">
                                      <p:cBhvr>
                                        <p:cTn id="21" dur="2000"/>
                                        <p:tgtEl>
                                          <p:spTgt spid="125955">
                                            <p:txEl>
                                              <p:pRg st="4" end="4"/>
                                            </p:txEl>
                                          </p:spTgt>
                                        </p:tgtEl>
                                      </p:cBhvr>
                                    </p:animEffect>
                                  </p:childTnLst>
                                </p:cTn>
                              </p:par>
                            </p:childTnLst>
                          </p:cTn>
                        </p:par>
                        <p:par>
                          <p:cTn id="22" fill="hold" nodeType="afterGroup">
                            <p:stCondLst>
                              <p:cond delay="7000"/>
                            </p:stCondLst>
                            <p:childTnLst>
                              <p:par>
                                <p:cTn id="23" presetID="3" presetClass="entr" presetSubtype="10" fill="hold" nodeType="afterEffect">
                                  <p:stCondLst>
                                    <p:cond delay="0"/>
                                  </p:stCondLst>
                                  <p:childTnLst>
                                    <p:set>
                                      <p:cBhvr>
                                        <p:cTn id="24" dur="1" fill="hold">
                                          <p:stCondLst>
                                            <p:cond delay="0"/>
                                          </p:stCondLst>
                                        </p:cTn>
                                        <p:tgtEl>
                                          <p:spTgt spid="125955">
                                            <p:txEl>
                                              <p:pRg st="6" end="6"/>
                                            </p:txEl>
                                          </p:spTgt>
                                        </p:tgtEl>
                                        <p:attrNameLst>
                                          <p:attrName>style.visibility</p:attrName>
                                        </p:attrNameLst>
                                      </p:cBhvr>
                                      <p:to>
                                        <p:strVal val="visible"/>
                                      </p:to>
                                    </p:set>
                                    <p:animEffect transition="in" filter="blinds(horizontal)">
                                      <p:cBhvr>
                                        <p:cTn id="25" dur="2000"/>
                                        <p:tgtEl>
                                          <p:spTgt spid="125955">
                                            <p:txEl>
                                              <p:pRg st="6" end="6"/>
                                            </p:txEl>
                                          </p:spTgt>
                                        </p:tgtEl>
                                      </p:cBhvr>
                                    </p:animEffect>
                                  </p:childTnLst>
                                </p:cTn>
                              </p:par>
                            </p:childTnLst>
                          </p:cTn>
                        </p:par>
                        <p:par>
                          <p:cTn id="26" fill="hold" nodeType="afterGroup">
                            <p:stCondLst>
                              <p:cond delay="9000"/>
                            </p:stCondLst>
                            <p:childTnLst>
                              <p:par>
                                <p:cTn id="27" presetID="3" presetClass="entr" presetSubtype="10" fill="hold" nodeType="afterEffect">
                                  <p:stCondLst>
                                    <p:cond delay="0"/>
                                  </p:stCondLst>
                                  <p:childTnLst>
                                    <p:set>
                                      <p:cBhvr>
                                        <p:cTn id="28" dur="1" fill="hold">
                                          <p:stCondLst>
                                            <p:cond delay="0"/>
                                          </p:stCondLst>
                                        </p:cTn>
                                        <p:tgtEl>
                                          <p:spTgt spid="125955">
                                            <p:txEl>
                                              <p:pRg st="8" end="8"/>
                                            </p:txEl>
                                          </p:spTgt>
                                        </p:tgtEl>
                                        <p:attrNameLst>
                                          <p:attrName>style.visibility</p:attrName>
                                        </p:attrNameLst>
                                      </p:cBhvr>
                                      <p:to>
                                        <p:strVal val="visible"/>
                                      </p:to>
                                    </p:set>
                                    <p:animEffect transition="in" filter="blinds(horizontal)">
                                      <p:cBhvr>
                                        <p:cTn id="29" dur="2000"/>
                                        <p:tgtEl>
                                          <p:spTgt spid="125955">
                                            <p:txEl>
                                              <p:pRg st="8" end="8"/>
                                            </p:txEl>
                                          </p:spTgt>
                                        </p:tgtEl>
                                      </p:cBhvr>
                                    </p:animEffect>
                                  </p:childTnLst>
                                </p:cTn>
                              </p:par>
                            </p:childTnLst>
                          </p:cTn>
                        </p:par>
                        <p:par>
                          <p:cTn id="30" fill="hold" nodeType="afterGroup">
                            <p:stCondLst>
                              <p:cond delay="11000"/>
                            </p:stCondLst>
                            <p:childTnLst>
                              <p:par>
                                <p:cTn id="31" presetID="3" presetClass="entr" presetSubtype="10" fill="hold" nodeType="afterEffect">
                                  <p:stCondLst>
                                    <p:cond delay="0"/>
                                  </p:stCondLst>
                                  <p:childTnLst>
                                    <p:set>
                                      <p:cBhvr>
                                        <p:cTn id="32" dur="1" fill="hold">
                                          <p:stCondLst>
                                            <p:cond delay="0"/>
                                          </p:stCondLst>
                                        </p:cTn>
                                        <p:tgtEl>
                                          <p:spTgt spid="125955">
                                            <p:txEl>
                                              <p:pRg st="10" end="10"/>
                                            </p:txEl>
                                          </p:spTgt>
                                        </p:tgtEl>
                                        <p:attrNameLst>
                                          <p:attrName>style.visibility</p:attrName>
                                        </p:attrNameLst>
                                      </p:cBhvr>
                                      <p:to>
                                        <p:strVal val="visible"/>
                                      </p:to>
                                    </p:set>
                                    <p:animEffect transition="in" filter="blinds(horizontal)">
                                      <p:cBhvr>
                                        <p:cTn id="33" dur="2000"/>
                                        <p:tgtEl>
                                          <p:spTgt spid="12595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287F11E-CA4D-7AC6-7725-375F193E6004}"/>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16481C90-75DB-161B-015A-77AAD4E1CDF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6EA9F7-CA3B-471F-BD89-B049D1B87A00}" type="slidenum">
              <a:rPr lang="en-US" altLang="en-US"/>
              <a:pPr/>
              <a:t>18</a:t>
            </a:fld>
            <a:endParaRPr lang="en-US" altLang="en-US"/>
          </a:p>
        </p:txBody>
      </p:sp>
      <p:sp>
        <p:nvSpPr>
          <p:cNvPr id="33794" name="Rectangle 2">
            <a:extLst>
              <a:ext uri="{FF2B5EF4-FFF2-40B4-BE49-F238E27FC236}">
                <a16:creationId xmlns:a16="http://schemas.microsoft.com/office/drawing/2014/main" id="{A4E48D45-F1A2-BBDD-2C22-DBAD9C7E38FF}"/>
              </a:ext>
            </a:extLst>
          </p:cNvPr>
          <p:cNvSpPr>
            <a:spLocks noGrp="1" noChangeArrowheads="1"/>
          </p:cNvSpPr>
          <p:nvPr>
            <p:ph type="title"/>
          </p:nvPr>
        </p:nvSpPr>
        <p:spPr/>
        <p:txBody>
          <a:bodyPr/>
          <a:lstStyle/>
          <a:p>
            <a:pPr eaLnBrk="1" hangingPunct="1">
              <a:defRPr/>
            </a:pPr>
            <a:r>
              <a:rPr lang="en-US" sz="4000">
                <a:solidFill>
                  <a:srgbClr val="FF3300"/>
                </a:solidFill>
              </a:rPr>
              <a:t>Chemical Properties of Bases</a:t>
            </a:r>
          </a:p>
        </p:txBody>
      </p:sp>
      <p:sp>
        <p:nvSpPr>
          <p:cNvPr id="33795" name="Rectangle 3">
            <a:extLst>
              <a:ext uri="{FF2B5EF4-FFF2-40B4-BE49-F238E27FC236}">
                <a16:creationId xmlns:a16="http://schemas.microsoft.com/office/drawing/2014/main" id="{CF0439D2-ADBC-655B-11E7-52C51053ECD0}"/>
              </a:ext>
            </a:extLst>
          </p:cNvPr>
          <p:cNvSpPr>
            <a:spLocks noGrp="1" noChangeArrowheads="1"/>
          </p:cNvSpPr>
          <p:nvPr>
            <p:ph type="body" idx="1"/>
          </p:nvPr>
        </p:nvSpPr>
        <p:spPr>
          <a:xfrm>
            <a:off x="838200" y="1524000"/>
            <a:ext cx="8007350" cy="4572000"/>
          </a:xfrm>
        </p:spPr>
        <p:txBody>
          <a:bodyPr/>
          <a:lstStyle/>
          <a:p>
            <a:pPr eaLnBrk="1" hangingPunct="1">
              <a:lnSpc>
                <a:spcPct val="80000"/>
              </a:lnSpc>
              <a:defRPr/>
            </a:pPr>
            <a:r>
              <a:rPr lang="en-US" sz="2400" b="1" dirty="0" err="1"/>
              <a:t>Neutralisation</a:t>
            </a:r>
            <a:r>
              <a:rPr lang="en-US" sz="2400" dirty="0"/>
              <a:t>. </a:t>
            </a:r>
          </a:p>
          <a:p>
            <a:pPr eaLnBrk="1" hangingPunct="1">
              <a:lnSpc>
                <a:spcPct val="80000"/>
              </a:lnSpc>
              <a:defRPr/>
            </a:pPr>
            <a:endParaRPr lang="en-US" sz="2400" dirty="0"/>
          </a:p>
          <a:p>
            <a:pPr eaLnBrk="1" hangingPunct="1">
              <a:lnSpc>
                <a:spcPct val="80000"/>
              </a:lnSpc>
              <a:defRPr/>
            </a:pPr>
            <a:r>
              <a:rPr lang="en-US" sz="2400" b="1" dirty="0"/>
              <a:t>Ammonium salts are decomposed when mixed with a base</a:t>
            </a:r>
            <a:r>
              <a:rPr lang="en-US" sz="2400" dirty="0"/>
              <a:t> </a:t>
            </a:r>
            <a:r>
              <a:rPr lang="en-US" sz="2400" dirty="0" err="1"/>
              <a:t>eg</a:t>
            </a:r>
            <a:r>
              <a:rPr lang="en-US" sz="2400" dirty="0"/>
              <a:t> sodium hydroxide. The ammonia is readily detected by its pungent </a:t>
            </a:r>
            <a:r>
              <a:rPr lang="en-US" sz="2400" dirty="0" err="1"/>
              <a:t>odour</a:t>
            </a:r>
            <a:r>
              <a:rPr lang="en-US" sz="2400" dirty="0"/>
              <a:t> (strong smell) and by turning damp red litmus blue. </a:t>
            </a:r>
          </a:p>
          <a:p>
            <a:pPr lvl="1" eaLnBrk="1" hangingPunct="1">
              <a:lnSpc>
                <a:spcPct val="80000"/>
              </a:lnSpc>
              <a:defRPr/>
            </a:pPr>
            <a:endParaRPr lang="en-US" sz="2400" dirty="0"/>
          </a:p>
          <a:p>
            <a:pPr lvl="1" algn="ctr" eaLnBrk="1" hangingPunct="1">
              <a:lnSpc>
                <a:spcPct val="80000"/>
              </a:lnSpc>
              <a:buFont typeface="Wingdings" panose="05000000000000000000" pitchFamily="2" charset="2"/>
              <a:buNone/>
              <a:defRPr/>
            </a:pPr>
            <a:r>
              <a:rPr lang="en-US" sz="2400" b="1" dirty="0" err="1"/>
              <a:t>NaOH</a:t>
            </a:r>
            <a:r>
              <a:rPr lang="en-US" sz="2400" b="1" dirty="0"/>
              <a:t> + NH</a:t>
            </a:r>
            <a:r>
              <a:rPr lang="en-US" sz="2400" b="1" baseline="-25000" dirty="0"/>
              <a:t>4</a:t>
            </a:r>
            <a:r>
              <a:rPr lang="en-US" sz="2400" b="1" dirty="0"/>
              <a:t>Cl ==&gt; </a:t>
            </a:r>
            <a:r>
              <a:rPr lang="en-US" sz="2400" b="1" dirty="0" err="1"/>
              <a:t>NaCl</a:t>
            </a:r>
            <a:r>
              <a:rPr lang="en-US" sz="2400" b="1" dirty="0"/>
              <a:t> + H</a:t>
            </a:r>
            <a:r>
              <a:rPr lang="en-US" sz="2400" b="1" baseline="-25000" dirty="0"/>
              <a:t>2</a:t>
            </a:r>
            <a:r>
              <a:rPr lang="en-US" sz="2400" b="1" dirty="0"/>
              <a:t>O + NH</a:t>
            </a:r>
            <a:r>
              <a:rPr lang="en-US" sz="2400" b="1" baseline="-25000" dirty="0"/>
              <a:t>3</a:t>
            </a:r>
            <a:r>
              <a:rPr lang="en-US" sz="2400" b="1" dirty="0"/>
              <a:t> </a:t>
            </a:r>
            <a:r>
              <a:rPr lang="en-US" sz="2400" dirty="0"/>
              <a:t> </a:t>
            </a:r>
          </a:p>
          <a:p>
            <a:pPr lvl="1" algn="ctr" eaLnBrk="1" hangingPunct="1">
              <a:lnSpc>
                <a:spcPct val="80000"/>
              </a:lnSpc>
              <a:buFont typeface="Wingdings" panose="05000000000000000000" pitchFamily="2" charset="2"/>
              <a:buNone/>
              <a:defRPr/>
            </a:pPr>
            <a:r>
              <a:rPr lang="en-US" sz="2400" dirty="0" err="1"/>
              <a:t>Ionically</a:t>
            </a:r>
            <a:r>
              <a:rPr lang="en-US" sz="2400" dirty="0"/>
              <a:t>: </a:t>
            </a:r>
            <a:r>
              <a:rPr lang="en-US" sz="2400" b="1" dirty="0"/>
              <a:t>NH</a:t>
            </a:r>
            <a:r>
              <a:rPr lang="en-US" sz="2400" b="1" baseline="-25000" dirty="0"/>
              <a:t>4</a:t>
            </a:r>
            <a:r>
              <a:rPr lang="en-US" sz="2400" b="1" baseline="30000" dirty="0"/>
              <a:t>+</a:t>
            </a:r>
            <a:r>
              <a:rPr lang="en-US" sz="2400" b="1" dirty="0"/>
              <a:t> + OH</a:t>
            </a:r>
            <a:r>
              <a:rPr lang="en-US" sz="2400" b="1" baseline="30000" dirty="0"/>
              <a:t>-</a:t>
            </a:r>
            <a:r>
              <a:rPr lang="en-US" sz="2400" b="1" dirty="0"/>
              <a:t> ==&gt; H</a:t>
            </a:r>
            <a:r>
              <a:rPr lang="en-US" sz="2400" b="1" baseline="-25000" dirty="0"/>
              <a:t>2</a:t>
            </a:r>
            <a:r>
              <a:rPr lang="en-US" sz="2400" b="1" dirty="0"/>
              <a:t>O + NH</a:t>
            </a:r>
            <a:r>
              <a:rPr lang="en-US" sz="2400" b="1" baseline="-25000" dirty="0"/>
              <a:t>3</a:t>
            </a:r>
            <a:r>
              <a:rPr lang="en-US" sz="2400" b="1" dirty="0"/>
              <a:t> </a:t>
            </a:r>
            <a:r>
              <a:rPr lang="en-US" sz="2400" dirty="0"/>
              <a:t> </a:t>
            </a:r>
          </a:p>
          <a:p>
            <a:pPr lvl="1" algn="ctr" eaLnBrk="1" hangingPunct="1">
              <a:lnSpc>
                <a:spcPct val="80000"/>
              </a:lnSpc>
              <a:buFont typeface="Wingdings" panose="05000000000000000000" pitchFamily="2" charset="2"/>
              <a:buNone/>
              <a:defRPr/>
            </a:pPr>
            <a:endParaRPr lang="en-US" sz="2400" dirty="0"/>
          </a:p>
          <a:p>
            <a:pPr lvl="1" eaLnBrk="1" hangingPunct="1">
              <a:lnSpc>
                <a:spcPct val="80000"/>
              </a:lnSpc>
              <a:defRPr/>
            </a:pPr>
            <a:r>
              <a:rPr lang="en-US" sz="2400" dirty="0"/>
              <a:t>This reaction can be used to prepare ammonia gas and as a test for an ammonium salt. </a:t>
            </a:r>
          </a:p>
        </p:txBody>
      </p:sp>
      <p:sp>
        <p:nvSpPr>
          <p:cNvPr id="7" name="Date Placeholder 6">
            <a:extLst>
              <a:ext uri="{FF2B5EF4-FFF2-40B4-BE49-F238E27FC236}">
                <a16:creationId xmlns:a16="http://schemas.microsoft.com/office/drawing/2014/main" id="{62BF81FF-9F3F-CDFA-346E-2094D321711C}"/>
              </a:ext>
            </a:extLst>
          </p:cNvPr>
          <p:cNvSpPr>
            <a:spLocks noGrp="1"/>
          </p:cNvSpPr>
          <p:nvPr>
            <p:ph type="dt" sz="quarter" idx="10"/>
          </p:nvPr>
        </p:nvSpPr>
        <p:spPr/>
        <p:txBody>
          <a:bodyPr/>
          <a:lstStyle/>
          <a:p>
            <a:pPr>
              <a:defRPr/>
            </a:pPr>
            <a:fld id="{48250736-B784-4B9D-864C-A9A0DB6396FE}" type="datetime2">
              <a:rPr lang="ur-PK"/>
              <a:pPr>
                <a:defRPr/>
              </a:pPr>
              <a:t>منگل، 04 ذو القعد، 1444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1000" fill="hold"/>
                                        <p:tgtEl>
                                          <p:spTgt spid="33794"/>
                                        </p:tgtEl>
                                        <p:attrNameLst>
                                          <p:attrName>ppt_x</p:attrName>
                                        </p:attrNameLst>
                                      </p:cBhvr>
                                      <p:tavLst>
                                        <p:tav tm="0">
                                          <p:val>
                                            <p:strVal val="#ppt_x-.2"/>
                                          </p:val>
                                        </p:tav>
                                        <p:tav tm="100000">
                                          <p:val>
                                            <p:strVal val="#ppt_x"/>
                                          </p:val>
                                        </p:tav>
                                      </p:tavLst>
                                    </p:anim>
                                    <p:anim calcmode="lin" valueType="num">
                                      <p:cBhvr>
                                        <p:cTn id="8" dur="1000" fill="hold"/>
                                        <p:tgtEl>
                                          <p:spTgt spid="337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638F734-02DF-8712-856E-89836D10FEA9}"/>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7F6FB1AE-6BDB-632C-D076-2A6668F29B6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F56D47-CB23-4795-8941-A19B19D79AA0}" type="slidenum">
              <a:rPr lang="en-US" altLang="en-US"/>
              <a:pPr/>
              <a:t>19</a:t>
            </a:fld>
            <a:endParaRPr lang="en-US" altLang="en-US"/>
          </a:p>
        </p:txBody>
      </p:sp>
      <p:sp>
        <p:nvSpPr>
          <p:cNvPr id="33794" name="Rectangle 2">
            <a:extLst>
              <a:ext uri="{FF2B5EF4-FFF2-40B4-BE49-F238E27FC236}">
                <a16:creationId xmlns:a16="http://schemas.microsoft.com/office/drawing/2014/main" id="{7602C438-02B1-6907-A0DB-8EA03028641B}"/>
              </a:ext>
            </a:extLst>
          </p:cNvPr>
          <p:cNvSpPr>
            <a:spLocks noGrp="1" noChangeArrowheads="1"/>
          </p:cNvSpPr>
          <p:nvPr>
            <p:ph type="title"/>
          </p:nvPr>
        </p:nvSpPr>
        <p:spPr/>
        <p:txBody>
          <a:bodyPr/>
          <a:lstStyle/>
          <a:p>
            <a:pPr eaLnBrk="1" hangingPunct="1">
              <a:defRPr/>
            </a:pPr>
            <a:r>
              <a:rPr lang="en-US" sz="4000">
                <a:solidFill>
                  <a:srgbClr val="FF3300"/>
                </a:solidFill>
              </a:rPr>
              <a:t>Chemical Properties of Bases</a:t>
            </a:r>
          </a:p>
        </p:txBody>
      </p:sp>
      <p:sp>
        <p:nvSpPr>
          <p:cNvPr id="33795" name="Rectangle 3">
            <a:extLst>
              <a:ext uri="{FF2B5EF4-FFF2-40B4-BE49-F238E27FC236}">
                <a16:creationId xmlns:a16="http://schemas.microsoft.com/office/drawing/2014/main" id="{10FD4369-575D-D14A-6500-4F955897712F}"/>
              </a:ext>
            </a:extLst>
          </p:cNvPr>
          <p:cNvSpPr>
            <a:spLocks noGrp="1" noChangeArrowheads="1"/>
          </p:cNvSpPr>
          <p:nvPr>
            <p:ph type="body" idx="1"/>
          </p:nvPr>
        </p:nvSpPr>
        <p:spPr>
          <a:xfrm>
            <a:off x="228600" y="1524000"/>
            <a:ext cx="8763000" cy="4572000"/>
          </a:xfrm>
        </p:spPr>
        <p:txBody>
          <a:bodyPr/>
          <a:lstStyle/>
          <a:p>
            <a:pPr eaLnBrk="1" hangingPunct="1">
              <a:lnSpc>
                <a:spcPct val="80000"/>
              </a:lnSpc>
              <a:defRPr/>
            </a:pPr>
            <a:r>
              <a:rPr lang="en-US" sz="2800" b="1" dirty="0"/>
              <a:t>Alkali's are used to produce the insoluble hydroxide precipitates of many metal ions</a:t>
            </a:r>
            <a:r>
              <a:rPr lang="en-US" sz="2800" dirty="0"/>
              <a:t> from their soluble salt solutions. </a:t>
            </a:r>
          </a:p>
          <a:p>
            <a:pPr eaLnBrk="1" hangingPunct="1">
              <a:lnSpc>
                <a:spcPct val="80000"/>
              </a:lnSpc>
              <a:defRPr/>
            </a:pPr>
            <a:r>
              <a:rPr lang="en-US" sz="2800" b="1" dirty="0"/>
              <a:t>2NaOH</a:t>
            </a:r>
            <a:r>
              <a:rPr lang="en-US" sz="2800" b="1" baseline="-25000" dirty="0"/>
              <a:t>(</a:t>
            </a:r>
            <a:r>
              <a:rPr lang="en-US" sz="2800" b="1" baseline="-25000" dirty="0" err="1"/>
              <a:t>aq</a:t>
            </a:r>
            <a:r>
              <a:rPr lang="en-US" sz="2800" b="1" baseline="-25000" dirty="0"/>
              <a:t>)</a:t>
            </a:r>
            <a:r>
              <a:rPr lang="en-US" sz="2800" b="1" dirty="0"/>
              <a:t> + CuSO</a:t>
            </a:r>
            <a:r>
              <a:rPr lang="en-US" sz="2800" b="1" baseline="-25000" dirty="0"/>
              <a:t>4(</a:t>
            </a:r>
            <a:r>
              <a:rPr lang="en-US" sz="2800" b="1" baseline="-25000" dirty="0" err="1"/>
              <a:t>aq</a:t>
            </a:r>
            <a:r>
              <a:rPr lang="en-US" sz="2800" b="1" baseline="-25000" dirty="0"/>
              <a:t>) </a:t>
            </a:r>
            <a:r>
              <a:rPr lang="en-US" sz="2800" b="1" dirty="0"/>
              <a:t>==&gt; Na</a:t>
            </a:r>
            <a:r>
              <a:rPr lang="en-US" sz="2800" b="1" baseline="-25000" dirty="0"/>
              <a:t>2</a:t>
            </a:r>
            <a:r>
              <a:rPr lang="en-US" sz="2800" b="1" dirty="0"/>
              <a:t>SO</a:t>
            </a:r>
            <a:r>
              <a:rPr lang="en-US" sz="2800" b="1" baseline="-25000" dirty="0"/>
              <a:t>4(</a:t>
            </a:r>
            <a:r>
              <a:rPr lang="en-US" sz="2800" b="1" baseline="-25000" dirty="0" err="1"/>
              <a:t>aq</a:t>
            </a:r>
            <a:r>
              <a:rPr lang="en-US" sz="2800" b="1" baseline="-25000" dirty="0"/>
              <a:t>)</a:t>
            </a:r>
            <a:r>
              <a:rPr lang="en-US" sz="2800" b="1" dirty="0"/>
              <a:t> + Cu(OH)</a:t>
            </a:r>
            <a:r>
              <a:rPr lang="en-US" sz="2800" b="1" baseline="-25000" dirty="0"/>
              <a:t>2(s)</a:t>
            </a:r>
            <a:endParaRPr lang="en-US" sz="2800" dirty="0"/>
          </a:p>
          <a:p>
            <a:pPr lvl="1" algn="ctr" eaLnBrk="1" hangingPunct="1">
              <a:lnSpc>
                <a:spcPct val="80000"/>
              </a:lnSpc>
              <a:buFont typeface="Wingdings" panose="05000000000000000000" pitchFamily="2" charset="2"/>
              <a:buNone/>
              <a:defRPr/>
            </a:pPr>
            <a:endParaRPr lang="en-US" dirty="0"/>
          </a:p>
          <a:p>
            <a:pPr lvl="1" algn="ctr" eaLnBrk="1" hangingPunct="1">
              <a:lnSpc>
                <a:spcPct val="80000"/>
              </a:lnSpc>
              <a:buFont typeface="Wingdings" panose="05000000000000000000" pitchFamily="2" charset="2"/>
              <a:buNone/>
              <a:defRPr/>
            </a:pPr>
            <a:r>
              <a:rPr lang="en-US" dirty="0" err="1"/>
              <a:t>ionically</a:t>
            </a:r>
            <a:r>
              <a:rPr lang="en-US" dirty="0"/>
              <a:t>: </a:t>
            </a:r>
            <a:r>
              <a:rPr lang="en-US" b="1" dirty="0"/>
              <a:t>Cu</a:t>
            </a:r>
            <a:r>
              <a:rPr lang="en-US" b="1" baseline="30000" dirty="0"/>
              <a:t>2+</a:t>
            </a:r>
            <a:r>
              <a:rPr lang="en-US" b="1" baseline="-25000" dirty="0"/>
              <a:t>(</a:t>
            </a:r>
            <a:r>
              <a:rPr lang="en-US" b="1" baseline="-25000" dirty="0" err="1"/>
              <a:t>aq</a:t>
            </a:r>
            <a:r>
              <a:rPr lang="en-US" b="1" baseline="-25000" dirty="0"/>
              <a:t>)</a:t>
            </a:r>
            <a:r>
              <a:rPr lang="en-US" b="1" dirty="0"/>
              <a:t> + 2OH</a:t>
            </a:r>
            <a:r>
              <a:rPr lang="en-US" b="1" baseline="30000" dirty="0"/>
              <a:t>-</a:t>
            </a:r>
            <a:r>
              <a:rPr lang="en-US" b="1" baseline="-25000" dirty="0"/>
              <a:t>(</a:t>
            </a:r>
            <a:r>
              <a:rPr lang="en-US" b="1" baseline="-25000" dirty="0" err="1"/>
              <a:t>aq</a:t>
            </a:r>
            <a:r>
              <a:rPr lang="en-US" b="1" baseline="-25000" dirty="0"/>
              <a:t>)</a:t>
            </a:r>
            <a:r>
              <a:rPr lang="en-US" b="1" dirty="0"/>
              <a:t> ==&gt;  Cu(OH)</a:t>
            </a:r>
            <a:r>
              <a:rPr lang="en-US" b="1" baseline="-25000" dirty="0"/>
              <a:t>2(s)</a:t>
            </a:r>
            <a:r>
              <a:rPr lang="en-US" b="1" dirty="0"/>
              <a:t> </a:t>
            </a:r>
          </a:p>
          <a:p>
            <a:pPr lvl="1" algn="ctr" eaLnBrk="1" hangingPunct="1">
              <a:lnSpc>
                <a:spcPct val="80000"/>
              </a:lnSpc>
              <a:buFont typeface="Wingdings" panose="05000000000000000000" pitchFamily="2" charset="2"/>
              <a:buNone/>
              <a:defRPr/>
            </a:pPr>
            <a:r>
              <a:rPr lang="en-US" dirty="0"/>
              <a:t> </a:t>
            </a:r>
          </a:p>
          <a:p>
            <a:pPr eaLnBrk="1" hangingPunct="1">
              <a:lnSpc>
                <a:spcPct val="80000"/>
              </a:lnSpc>
              <a:defRPr/>
            </a:pPr>
            <a:r>
              <a:rPr lang="en-US" sz="2800" dirty="0"/>
              <a:t>This reaction can be used as a simple test to help identify certain metal ions. </a:t>
            </a:r>
          </a:p>
        </p:txBody>
      </p:sp>
      <p:sp>
        <p:nvSpPr>
          <p:cNvPr id="7" name="Date Placeholder 6">
            <a:extLst>
              <a:ext uri="{FF2B5EF4-FFF2-40B4-BE49-F238E27FC236}">
                <a16:creationId xmlns:a16="http://schemas.microsoft.com/office/drawing/2014/main" id="{EE46DF63-2269-9F71-0D75-68D15E77AE1B}"/>
              </a:ext>
            </a:extLst>
          </p:cNvPr>
          <p:cNvSpPr>
            <a:spLocks noGrp="1"/>
          </p:cNvSpPr>
          <p:nvPr>
            <p:ph type="dt" sz="quarter" idx="10"/>
          </p:nvPr>
        </p:nvSpPr>
        <p:spPr/>
        <p:txBody>
          <a:bodyPr/>
          <a:lstStyle/>
          <a:p>
            <a:pPr>
              <a:defRPr/>
            </a:pPr>
            <a:fld id="{1C1A1451-6784-4045-8FAC-92CAE13F63F1}" type="datetime2">
              <a:rPr lang="ur-PK"/>
              <a:pPr>
                <a:defRPr/>
              </a:pPr>
              <a:t>منگل، 04 ذو القعد، 1444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1000" fill="hold"/>
                                        <p:tgtEl>
                                          <p:spTgt spid="33794"/>
                                        </p:tgtEl>
                                        <p:attrNameLst>
                                          <p:attrName>ppt_x</p:attrName>
                                        </p:attrNameLst>
                                      </p:cBhvr>
                                      <p:tavLst>
                                        <p:tav tm="0">
                                          <p:val>
                                            <p:strVal val="#ppt_x-.2"/>
                                          </p:val>
                                        </p:tav>
                                        <p:tav tm="100000">
                                          <p:val>
                                            <p:strVal val="#ppt_x"/>
                                          </p:val>
                                        </p:tav>
                                      </p:tavLst>
                                    </p:anim>
                                    <p:anim calcmode="lin" valueType="num">
                                      <p:cBhvr>
                                        <p:cTn id="8" dur="1000" fill="hold"/>
                                        <p:tgtEl>
                                          <p:spTgt spid="337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49D7EA6-C9B0-601E-9723-E04B854B1E64}"/>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09054AB5-3F1F-E8C4-09F0-FB025DAC035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BDBFB4-46C2-481E-8D55-15CAD37F1E21}" type="slidenum">
              <a:rPr lang="en-US" altLang="en-US"/>
              <a:pPr/>
              <a:t>2</a:t>
            </a:fld>
            <a:endParaRPr lang="en-US" altLang="en-US"/>
          </a:p>
        </p:txBody>
      </p:sp>
      <p:sp>
        <p:nvSpPr>
          <p:cNvPr id="106498" name="Rectangle 2">
            <a:extLst>
              <a:ext uri="{FF2B5EF4-FFF2-40B4-BE49-F238E27FC236}">
                <a16:creationId xmlns:a16="http://schemas.microsoft.com/office/drawing/2014/main" id="{9C141CD9-EC1D-06F8-3D19-F96189BB3090}"/>
              </a:ext>
            </a:extLst>
          </p:cNvPr>
          <p:cNvSpPr>
            <a:spLocks noGrp="1" noChangeArrowheads="1"/>
          </p:cNvSpPr>
          <p:nvPr>
            <p:ph type="title"/>
          </p:nvPr>
        </p:nvSpPr>
        <p:spPr>
          <a:xfrm>
            <a:off x="457200" y="277813"/>
            <a:ext cx="8229600" cy="531812"/>
          </a:xfrm>
        </p:spPr>
        <p:txBody>
          <a:bodyPr/>
          <a:lstStyle/>
          <a:p>
            <a:pPr eaLnBrk="1" hangingPunct="1">
              <a:defRPr/>
            </a:pPr>
            <a:r>
              <a:rPr lang="en-US" sz="4000">
                <a:solidFill>
                  <a:srgbClr val="FF3300"/>
                </a:solidFill>
              </a:rPr>
              <a:t>T E R M S</a:t>
            </a:r>
          </a:p>
        </p:txBody>
      </p:sp>
      <p:sp>
        <p:nvSpPr>
          <p:cNvPr id="106499" name="Rectangle 3">
            <a:extLst>
              <a:ext uri="{FF2B5EF4-FFF2-40B4-BE49-F238E27FC236}">
                <a16:creationId xmlns:a16="http://schemas.microsoft.com/office/drawing/2014/main" id="{9C8289FB-EDD7-B540-C5EE-7FF89E45A12E}"/>
              </a:ext>
            </a:extLst>
          </p:cNvPr>
          <p:cNvSpPr>
            <a:spLocks noGrp="1" noChangeArrowheads="1"/>
          </p:cNvSpPr>
          <p:nvPr>
            <p:ph type="body" idx="1"/>
          </p:nvPr>
        </p:nvSpPr>
        <p:spPr>
          <a:xfrm>
            <a:off x="914400" y="1524000"/>
            <a:ext cx="7543800" cy="4414838"/>
          </a:xfrm>
        </p:spPr>
        <p:txBody>
          <a:bodyPr/>
          <a:lstStyle/>
          <a:p>
            <a:pPr lvl="1" eaLnBrk="1" hangingPunct="1">
              <a:lnSpc>
                <a:spcPct val="80000"/>
              </a:lnSpc>
              <a:defRPr/>
            </a:pPr>
            <a:r>
              <a:rPr lang="en-US" sz="2000" b="1"/>
              <a:t>ACIDS</a:t>
            </a:r>
            <a:r>
              <a:rPr lang="en-US" sz="2000"/>
              <a:t> are substances that </a:t>
            </a:r>
            <a:r>
              <a:rPr lang="en-US" sz="2000" b="1"/>
              <a:t>form hydrogen ion</a:t>
            </a:r>
            <a:r>
              <a:rPr lang="en-US" sz="2000"/>
              <a:t>s (</a:t>
            </a:r>
            <a:r>
              <a:rPr lang="en-US" sz="2000" b="1"/>
              <a:t>H</a:t>
            </a:r>
            <a:r>
              <a:rPr lang="en-US" sz="2000" b="1" baseline="30000"/>
              <a:t>+</a:t>
            </a:r>
            <a:r>
              <a:rPr lang="en-US" sz="2000" b="1" baseline="-25000"/>
              <a:t>(aq)</a:t>
            </a:r>
            <a:r>
              <a:rPr lang="en-US" sz="2000"/>
              <a:t>) when dissolved in water </a:t>
            </a:r>
            <a:r>
              <a:rPr lang="en-US" sz="2000" b="1"/>
              <a:t>eg</a:t>
            </a:r>
          </a:p>
          <a:p>
            <a:pPr lvl="2" eaLnBrk="1" hangingPunct="1">
              <a:lnSpc>
                <a:spcPct val="80000"/>
              </a:lnSpc>
              <a:defRPr/>
            </a:pPr>
            <a:r>
              <a:rPr lang="en-US" sz="2000"/>
              <a:t> Hydrochloric acid </a:t>
            </a:r>
            <a:r>
              <a:rPr lang="en-US" sz="2000" b="1"/>
              <a:t>HCl</a:t>
            </a:r>
            <a:r>
              <a:rPr lang="en-US" sz="2000"/>
              <a:t> gives </a:t>
            </a:r>
            <a:r>
              <a:rPr lang="en-US" sz="2000" b="1"/>
              <a:t>H</a:t>
            </a:r>
            <a:r>
              <a:rPr lang="en-US" sz="2000" b="1" baseline="30000"/>
              <a:t>+</a:t>
            </a:r>
            <a:r>
              <a:rPr lang="en-US" sz="2000" b="1" baseline="-25000"/>
              <a:t>(aq)</a:t>
            </a:r>
            <a:r>
              <a:rPr lang="en-US" sz="2000"/>
              <a:t> and C</a:t>
            </a:r>
            <a:r>
              <a:rPr lang="en-US" sz="2000" baseline="30000"/>
              <a:t>l-</a:t>
            </a:r>
            <a:r>
              <a:rPr lang="en-US" sz="2000" baseline="-25000"/>
              <a:t>(aq)</a:t>
            </a:r>
            <a:r>
              <a:rPr lang="en-US" sz="2000"/>
              <a:t> ions,</a:t>
            </a:r>
          </a:p>
          <a:p>
            <a:pPr lvl="2" eaLnBrk="1" hangingPunct="1">
              <a:lnSpc>
                <a:spcPct val="80000"/>
              </a:lnSpc>
              <a:defRPr/>
            </a:pPr>
            <a:r>
              <a:rPr lang="en-US" sz="2000"/>
              <a:t> Sulphuric acid </a:t>
            </a:r>
            <a:r>
              <a:rPr lang="en-US" sz="2000" b="1"/>
              <a:t>H</a:t>
            </a:r>
            <a:r>
              <a:rPr lang="en-US" sz="2000" b="1" baseline="-25000"/>
              <a:t>2</a:t>
            </a:r>
            <a:r>
              <a:rPr lang="en-US" sz="2000" b="1"/>
              <a:t>SO</a:t>
            </a:r>
            <a:r>
              <a:rPr lang="en-US" sz="2000" b="1" baseline="-25000"/>
              <a:t>4</a:t>
            </a:r>
            <a:r>
              <a:rPr lang="en-US" sz="2000"/>
              <a:t> gives </a:t>
            </a:r>
            <a:r>
              <a:rPr lang="en-US" sz="2000" b="1"/>
              <a:t>2H</a:t>
            </a:r>
            <a:r>
              <a:rPr lang="en-US" sz="2000" b="1" baseline="30000"/>
              <a:t>+</a:t>
            </a:r>
            <a:r>
              <a:rPr lang="en-US" sz="2000" b="1" baseline="-25000"/>
              <a:t>(aq)</a:t>
            </a:r>
            <a:r>
              <a:rPr lang="en-US" sz="2000" b="1"/>
              <a:t> </a:t>
            </a:r>
            <a:r>
              <a:rPr lang="en-US" sz="2000"/>
              <a:t>and SO</a:t>
            </a:r>
            <a:r>
              <a:rPr lang="en-US" sz="2000" baseline="-25000"/>
              <a:t>4</a:t>
            </a:r>
            <a:r>
              <a:rPr lang="en-US" sz="2000" baseline="30000"/>
              <a:t>2-</a:t>
            </a:r>
            <a:r>
              <a:rPr lang="en-US" sz="2000"/>
              <a:t> ions</a:t>
            </a:r>
          </a:p>
          <a:p>
            <a:pPr lvl="2" eaLnBrk="1" hangingPunct="1">
              <a:lnSpc>
                <a:spcPct val="80000"/>
              </a:lnSpc>
              <a:defRPr/>
            </a:pPr>
            <a:r>
              <a:rPr lang="en-US" sz="2000"/>
              <a:t>Nitric acid </a:t>
            </a:r>
            <a:r>
              <a:rPr lang="en-US" sz="2000" b="1"/>
              <a:t>HNO</a:t>
            </a:r>
            <a:r>
              <a:rPr lang="en-US" sz="2000" b="1" baseline="-25000"/>
              <a:t>3</a:t>
            </a:r>
            <a:r>
              <a:rPr lang="en-US" sz="2000" b="1"/>
              <a:t> </a:t>
            </a:r>
            <a:r>
              <a:rPr lang="en-US" sz="2000"/>
              <a:t>gives </a:t>
            </a:r>
            <a:r>
              <a:rPr lang="en-US" sz="2000" b="1"/>
              <a:t>H</a:t>
            </a:r>
            <a:r>
              <a:rPr lang="en-US" sz="2000" b="1" baseline="30000"/>
              <a:t>+</a:t>
            </a:r>
            <a:r>
              <a:rPr lang="en-US" sz="2000" b="1" baseline="-25000"/>
              <a:t>(aq)</a:t>
            </a:r>
            <a:r>
              <a:rPr lang="en-US" sz="2000" b="1"/>
              <a:t> </a:t>
            </a:r>
            <a:r>
              <a:rPr lang="en-US" sz="2000"/>
              <a:t>and NO</a:t>
            </a:r>
            <a:r>
              <a:rPr lang="en-US" sz="2000" baseline="-25000"/>
              <a:t>3</a:t>
            </a:r>
            <a:r>
              <a:rPr lang="en-US" sz="2000" baseline="30000"/>
              <a:t>-</a:t>
            </a:r>
            <a:r>
              <a:rPr lang="en-US" sz="2000" baseline="-25000"/>
              <a:t>(aq)</a:t>
            </a:r>
            <a:r>
              <a:rPr lang="en-US" sz="2000"/>
              <a:t> ions. </a:t>
            </a:r>
          </a:p>
          <a:p>
            <a:pPr eaLnBrk="1" hangingPunct="1">
              <a:lnSpc>
                <a:spcPct val="80000"/>
              </a:lnSpc>
              <a:defRPr/>
            </a:pPr>
            <a:r>
              <a:rPr lang="en-US" sz="2100" b="1"/>
              <a:t>BASES</a:t>
            </a:r>
            <a:r>
              <a:rPr lang="en-US" sz="2100"/>
              <a:t> are oxides and hydroxides of metals that </a:t>
            </a:r>
            <a:r>
              <a:rPr lang="en-US" sz="2100" b="1"/>
              <a:t>react and neutralise acids to form salts and water only</a:t>
            </a:r>
            <a:r>
              <a:rPr lang="en-US" sz="2100"/>
              <a:t>. </a:t>
            </a:r>
            <a:r>
              <a:rPr lang="en-US" sz="2100" b="1"/>
              <a:t>Bases which are soluble in water are called alkalis</a:t>
            </a:r>
            <a:r>
              <a:rPr lang="en-US" sz="2100"/>
              <a:t>. Not all bases fit into these categories e.g. ammonia. </a:t>
            </a:r>
          </a:p>
          <a:p>
            <a:pPr lvl="1" eaLnBrk="1" hangingPunct="1">
              <a:lnSpc>
                <a:spcPct val="80000"/>
              </a:lnSpc>
              <a:defRPr/>
            </a:pPr>
            <a:endParaRPr lang="en-US" sz="2000" b="1"/>
          </a:p>
          <a:p>
            <a:pPr lvl="1" eaLnBrk="1" hangingPunct="1">
              <a:lnSpc>
                <a:spcPct val="80000"/>
              </a:lnSpc>
              <a:defRPr/>
            </a:pPr>
            <a:r>
              <a:rPr lang="en-US" sz="2000" b="1"/>
              <a:t>Alkalis </a:t>
            </a:r>
            <a:r>
              <a:rPr lang="en-US" sz="2000"/>
              <a:t>are substances that </a:t>
            </a:r>
            <a:r>
              <a:rPr lang="en-US" sz="2000" b="1"/>
              <a:t>form hydroxide ions OH</a:t>
            </a:r>
            <a:r>
              <a:rPr lang="en-US" sz="2000" b="1" baseline="30000"/>
              <a:t>-</a:t>
            </a:r>
            <a:r>
              <a:rPr lang="en-US" sz="2000" b="1" baseline="-25000"/>
              <a:t>(aq)</a:t>
            </a:r>
            <a:r>
              <a:rPr lang="en-US" sz="2000" b="1"/>
              <a:t> </a:t>
            </a:r>
            <a:r>
              <a:rPr lang="en-US" sz="2000"/>
              <a:t>in water eg </a:t>
            </a:r>
          </a:p>
          <a:p>
            <a:pPr lvl="2" eaLnBrk="1" hangingPunct="1">
              <a:lnSpc>
                <a:spcPct val="80000"/>
              </a:lnSpc>
              <a:defRPr/>
            </a:pPr>
            <a:r>
              <a:rPr lang="en-US" sz="2000"/>
              <a:t>Sodium Hydroxide </a:t>
            </a:r>
            <a:r>
              <a:rPr lang="en-US" sz="2000" b="1"/>
              <a:t>NaOH</a:t>
            </a:r>
            <a:r>
              <a:rPr lang="en-US" sz="2000"/>
              <a:t> gives Na</a:t>
            </a:r>
            <a:r>
              <a:rPr lang="en-US" sz="2000" baseline="30000"/>
              <a:t>+</a:t>
            </a:r>
            <a:r>
              <a:rPr lang="en-US" sz="2000" baseline="-25000"/>
              <a:t>(aq)</a:t>
            </a:r>
            <a:r>
              <a:rPr lang="en-US" sz="2000"/>
              <a:t> and </a:t>
            </a:r>
            <a:r>
              <a:rPr lang="en-US" sz="2000" b="1"/>
              <a:t>OH</a:t>
            </a:r>
            <a:r>
              <a:rPr lang="en-US" sz="2000" b="1" baseline="30000"/>
              <a:t>-</a:t>
            </a:r>
            <a:r>
              <a:rPr lang="en-US" sz="2000" b="1" baseline="-25000"/>
              <a:t>(aq)</a:t>
            </a:r>
            <a:r>
              <a:rPr lang="en-US" sz="2000"/>
              <a:t> ions, </a:t>
            </a:r>
          </a:p>
          <a:p>
            <a:pPr lvl="2" eaLnBrk="1" hangingPunct="1">
              <a:lnSpc>
                <a:spcPct val="80000"/>
              </a:lnSpc>
              <a:defRPr/>
            </a:pPr>
            <a:r>
              <a:rPr lang="en-US" sz="2000"/>
              <a:t>Calcium Hydroxide </a:t>
            </a:r>
            <a:r>
              <a:rPr lang="en-US" sz="2000" b="1"/>
              <a:t>Ca(OH)</a:t>
            </a:r>
            <a:r>
              <a:rPr lang="en-US" sz="2000" b="1" baseline="-25000"/>
              <a:t>2</a:t>
            </a:r>
            <a:r>
              <a:rPr lang="en-US" sz="2000"/>
              <a:t> gives Ca</a:t>
            </a:r>
            <a:r>
              <a:rPr lang="en-US" sz="2000" baseline="30000"/>
              <a:t>2+</a:t>
            </a:r>
            <a:r>
              <a:rPr lang="en-US" sz="2000" baseline="-25000"/>
              <a:t>(aq)</a:t>
            </a:r>
            <a:r>
              <a:rPr lang="en-US" sz="2000"/>
              <a:t> and </a:t>
            </a:r>
            <a:r>
              <a:rPr lang="en-US" sz="2000" b="1"/>
              <a:t>2OH</a:t>
            </a:r>
            <a:r>
              <a:rPr lang="en-US" sz="2000" b="1" baseline="30000"/>
              <a:t>-</a:t>
            </a:r>
            <a:r>
              <a:rPr lang="en-US" sz="2000" b="1" baseline="-25000"/>
              <a:t>(aq)</a:t>
            </a:r>
            <a:r>
              <a:rPr lang="en-US" sz="2000" baseline="-25000"/>
              <a:t> </a:t>
            </a:r>
            <a:r>
              <a:rPr lang="en-US" sz="2000"/>
              <a:t> ions. </a:t>
            </a:r>
          </a:p>
          <a:p>
            <a:pPr lvl="1" eaLnBrk="1" hangingPunct="1">
              <a:lnSpc>
                <a:spcPct val="80000"/>
              </a:lnSpc>
              <a:defRPr/>
            </a:pPr>
            <a:endParaRPr lang="en-US" sz="2000"/>
          </a:p>
          <a:p>
            <a:pPr eaLnBrk="1" hangingPunct="1">
              <a:lnSpc>
                <a:spcPct val="80000"/>
              </a:lnSpc>
              <a:defRPr/>
            </a:pPr>
            <a:endParaRPr lang="en-US" sz="1800"/>
          </a:p>
        </p:txBody>
      </p:sp>
      <p:sp>
        <p:nvSpPr>
          <p:cNvPr id="7" name="Date Placeholder 6">
            <a:extLst>
              <a:ext uri="{FF2B5EF4-FFF2-40B4-BE49-F238E27FC236}">
                <a16:creationId xmlns:a16="http://schemas.microsoft.com/office/drawing/2014/main" id="{AD4B01E2-49D1-E0F3-DEE0-E07ECE326026}"/>
              </a:ext>
            </a:extLst>
          </p:cNvPr>
          <p:cNvSpPr>
            <a:spLocks noGrp="1"/>
          </p:cNvSpPr>
          <p:nvPr>
            <p:ph type="dt" sz="quarter" idx="10"/>
          </p:nvPr>
        </p:nvSpPr>
        <p:spPr/>
        <p:txBody>
          <a:bodyPr/>
          <a:lstStyle/>
          <a:p>
            <a:pPr>
              <a:defRPr/>
            </a:pPr>
            <a:fld id="{D5406982-BCDD-4465-8D50-73C12DB72744}" type="datetime2">
              <a:rPr lang="ur-PK"/>
              <a:pPr>
                <a:defRPr/>
              </a:pPr>
              <a:t>منگل، 04 ذو القعد، 1444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p:cTn id="7" dur="1000" fill="hold"/>
                                        <p:tgtEl>
                                          <p:spTgt spid="106498"/>
                                        </p:tgtEl>
                                        <p:attrNameLst>
                                          <p:attrName>ppt_x</p:attrName>
                                        </p:attrNameLst>
                                      </p:cBhvr>
                                      <p:tavLst>
                                        <p:tav tm="0">
                                          <p:val>
                                            <p:strVal val="#ppt_x-.2"/>
                                          </p:val>
                                        </p:tav>
                                        <p:tav tm="100000">
                                          <p:val>
                                            <p:strVal val="#ppt_x"/>
                                          </p:val>
                                        </p:tav>
                                      </p:tavLst>
                                    </p:anim>
                                    <p:anim calcmode="lin" valueType="num">
                                      <p:cBhvr>
                                        <p:cTn id="8" dur="1000" fill="hold"/>
                                        <p:tgtEl>
                                          <p:spTgt spid="1064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271D151-DB1B-03E4-8C71-B94815A34E07}"/>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111B5538-538B-85A8-95CA-58F2E6D5734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6AFF9D3-79BE-4863-8064-6F29273FEC23}" type="slidenum">
              <a:rPr lang="en-US" altLang="en-US"/>
              <a:pPr/>
              <a:t>20</a:t>
            </a:fld>
            <a:endParaRPr lang="en-US" altLang="en-US"/>
          </a:p>
        </p:txBody>
      </p:sp>
      <p:sp>
        <p:nvSpPr>
          <p:cNvPr id="34818" name="Rectangle 2">
            <a:extLst>
              <a:ext uri="{FF2B5EF4-FFF2-40B4-BE49-F238E27FC236}">
                <a16:creationId xmlns:a16="http://schemas.microsoft.com/office/drawing/2014/main" id="{04821F6D-D4FF-9691-2400-21AECF164C29}"/>
              </a:ext>
            </a:extLst>
          </p:cNvPr>
          <p:cNvSpPr>
            <a:spLocks noGrp="1" noChangeArrowheads="1"/>
          </p:cNvSpPr>
          <p:nvPr>
            <p:ph type="title"/>
          </p:nvPr>
        </p:nvSpPr>
        <p:spPr/>
        <p:txBody>
          <a:bodyPr/>
          <a:lstStyle/>
          <a:p>
            <a:pPr eaLnBrk="1" hangingPunct="1">
              <a:defRPr/>
            </a:pPr>
            <a:r>
              <a:rPr lang="en-US" b="1" dirty="0">
                <a:solidFill>
                  <a:srgbClr val="FF3300"/>
                </a:solidFill>
              </a:rPr>
              <a:t>TYPES OF OXIDES</a:t>
            </a:r>
            <a:br>
              <a:rPr lang="en-US" b="1" dirty="0">
                <a:solidFill>
                  <a:srgbClr val="FF3300"/>
                </a:solidFill>
              </a:rPr>
            </a:br>
            <a:endParaRPr lang="en-US" b="1" dirty="0">
              <a:solidFill>
                <a:srgbClr val="FF0000"/>
              </a:solidFill>
              <a:effectLst>
                <a:outerShdw blurRad="38100" dist="38100" dir="2700000" algn="tl">
                  <a:srgbClr val="000000">
                    <a:alpha val="43137"/>
                  </a:srgbClr>
                </a:outerShdw>
              </a:effectLst>
            </a:endParaRPr>
          </a:p>
        </p:txBody>
      </p:sp>
      <p:sp>
        <p:nvSpPr>
          <p:cNvPr id="34819" name="Rectangle 3">
            <a:extLst>
              <a:ext uri="{FF2B5EF4-FFF2-40B4-BE49-F238E27FC236}">
                <a16:creationId xmlns:a16="http://schemas.microsoft.com/office/drawing/2014/main" id="{FEB24B6D-7ABF-85CB-FC3D-A4EEA62C891B}"/>
              </a:ext>
            </a:extLst>
          </p:cNvPr>
          <p:cNvSpPr>
            <a:spLocks noGrp="1" noChangeArrowheads="1"/>
          </p:cNvSpPr>
          <p:nvPr>
            <p:ph type="body" idx="1"/>
          </p:nvPr>
        </p:nvSpPr>
        <p:spPr>
          <a:xfrm>
            <a:off x="304800" y="1219200"/>
            <a:ext cx="8616950" cy="4191000"/>
          </a:xfrm>
        </p:spPr>
        <p:txBody>
          <a:bodyPr/>
          <a:lstStyle/>
          <a:p>
            <a:pPr lvl="1" eaLnBrk="1" hangingPunct="1">
              <a:lnSpc>
                <a:spcPct val="80000"/>
              </a:lnSpc>
              <a:defRPr/>
            </a:pPr>
            <a:r>
              <a:rPr lang="en-US" sz="2400" dirty="0"/>
              <a:t>:</a:t>
            </a:r>
          </a:p>
          <a:p>
            <a:pPr lvl="2" eaLnBrk="1" hangingPunct="1">
              <a:lnSpc>
                <a:spcPct val="80000"/>
              </a:lnSpc>
              <a:defRPr/>
            </a:pPr>
            <a:r>
              <a:rPr lang="en-US" b="1" dirty="0">
                <a:solidFill>
                  <a:srgbClr val="FF0000"/>
                </a:solidFill>
                <a:effectLst>
                  <a:outerShdw blurRad="38100" dist="38100" dir="2700000" algn="tl">
                    <a:srgbClr val="000000">
                      <a:alpha val="43137"/>
                    </a:srgbClr>
                  </a:outerShdw>
                </a:effectLst>
              </a:rPr>
              <a:t>BASIC OXIDES</a:t>
            </a:r>
          </a:p>
          <a:p>
            <a:pPr lvl="2" eaLnBrk="1" hangingPunct="1">
              <a:lnSpc>
                <a:spcPct val="80000"/>
              </a:lnSpc>
              <a:defRPr/>
            </a:pPr>
            <a:r>
              <a:rPr lang="en-US" dirty="0"/>
              <a:t> On the left and middle of the Periodic Table are the </a:t>
            </a:r>
            <a:r>
              <a:rPr lang="en-US" b="1" dirty="0"/>
              <a:t>basic metal oxides</a:t>
            </a:r>
            <a:r>
              <a:rPr lang="en-US" dirty="0"/>
              <a:t> </a:t>
            </a:r>
            <a:r>
              <a:rPr lang="en-US" dirty="0" err="1"/>
              <a:t>eg</a:t>
            </a:r>
            <a:r>
              <a:rPr lang="en-US" dirty="0"/>
              <a:t> Na</a:t>
            </a:r>
            <a:r>
              <a:rPr lang="en-US" baseline="-25000" dirty="0"/>
              <a:t>2</a:t>
            </a:r>
            <a:r>
              <a:rPr lang="en-US" dirty="0"/>
              <a:t>O, </a:t>
            </a:r>
            <a:r>
              <a:rPr lang="en-US" dirty="0" err="1"/>
              <a:t>MgO</a:t>
            </a:r>
            <a:r>
              <a:rPr lang="en-US" dirty="0"/>
              <a:t>, </a:t>
            </a:r>
            <a:r>
              <a:rPr lang="en-US" dirty="0" err="1"/>
              <a:t>CuO</a:t>
            </a:r>
            <a:r>
              <a:rPr lang="en-US" dirty="0"/>
              <a:t> etc</a:t>
            </a:r>
          </a:p>
          <a:p>
            <a:pPr lvl="2" eaLnBrk="1" hangingPunct="1">
              <a:lnSpc>
                <a:spcPct val="80000"/>
              </a:lnSpc>
              <a:defRPr/>
            </a:pPr>
            <a:r>
              <a:rPr lang="en-US" dirty="0"/>
              <a:t>They react with acids to form salts. </a:t>
            </a:r>
            <a:r>
              <a:rPr lang="en-US" dirty="0" err="1"/>
              <a:t>e.g</a:t>
            </a:r>
            <a:r>
              <a:rPr lang="en-US" dirty="0"/>
              <a:t> </a:t>
            </a:r>
          </a:p>
          <a:p>
            <a:pPr lvl="2" eaLnBrk="1" hangingPunct="1">
              <a:lnSpc>
                <a:spcPct val="80000"/>
              </a:lnSpc>
              <a:defRPr/>
            </a:pPr>
            <a:endParaRPr lang="en-US" dirty="0"/>
          </a:p>
          <a:p>
            <a:pPr lvl="2" algn="ctr" eaLnBrk="1" hangingPunct="1">
              <a:lnSpc>
                <a:spcPct val="80000"/>
              </a:lnSpc>
              <a:defRPr/>
            </a:pPr>
            <a:r>
              <a:rPr lang="en-US" dirty="0"/>
              <a:t>2HCl    +    </a:t>
            </a:r>
            <a:r>
              <a:rPr lang="en-US" dirty="0" err="1"/>
              <a:t>MgO</a:t>
            </a:r>
            <a:r>
              <a:rPr lang="en-US" dirty="0"/>
              <a:t>    ------------</a:t>
            </a:r>
            <a:r>
              <a:rPr lang="en-US" dirty="0">
                <a:sym typeface="Wingdings" pitchFamily="2" charset="2"/>
              </a:rPr>
              <a:t>    MgCl</a:t>
            </a:r>
            <a:r>
              <a:rPr lang="en-US" baseline="-25000" dirty="0">
                <a:sym typeface="Wingdings" pitchFamily="2" charset="2"/>
              </a:rPr>
              <a:t>2</a:t>
            </a:r>
            <a:r>
              <a:rPr lang="en-US" dirty="0">
                <a:sym typeface="Wingdings" pitchFamily="2" charset="2"/>
              </a:rPr>
              <a:t>    +    H</a:t>
            </a:r>
            <a:r>
              <a:rPr lang="en-US" baseline="-25000" dirty="0">
                <a:sym typeface="Wingdings" pitchFamily="2" charset="2"/>
              </a:rPr>
              <a:t>2</a:t>
            </a:r>
            <a:r>
              <a:rPr lang="en-US" dirty="0">
                <a:sym typeface="Wingdings" pitchFamily="2" charset="2"/>
              </a:rPr>
              <a:t>O</a:t>
            </a:r>
          </a:p>
          <a:p>
            <a:pPr lvl="2" algn="ctr" eaLnBrk="1" hangingPunct="1">
              <a:lnSpc>
                <a:spcPct val="80000"/>
              </a:lnSpc>
              <a:defRPr/>
            </a:pPr>
            <a:endParaRPr lang="en-US" dirty="0">
              <a:sym typeface="Wingdings" pitchFamily="2" charset="2"/>
            </a:endParaRPr>
          </a:p>
          <a:p>
            <a:pPr lvl="2" algn="ctr" eaLnBrk="1" hangingPunct="1">
              <a:lnSpc>
                <a:spcPct val="80000"/>
              </a:lnSpc>
              <a:defRPr/>
            </a:pPr>
            <a:r>
              <a:rPr lang="en-US" dirty="0" err="1"/>
              <a:t>CuO</a:t>
            </a:r>
            <a:r>
              <a:rPr lang="en-US" dirty="0"/>
              <a:t>    +    H</a:t>
            </a:r>
            <a:r>
              <a:rPr lang="en-US" baseline="-25000" dirty="0"/>
              <a:t>2</a:t>
            </a:r>
            <a:r>
              <a:rPr lang="en-US" dirty="0"/>
              <a:t>SO</a:t>
            </a:r>
            <a:r>
              <a:rPr lang="en-US" baseline="-25000" dirty="0"/>
              <a:t>4</a:t>
            </a:r>
            <a:r>
              <a:rPr lang="en-US" dirty="0"/>
              <a:t>    -------------</a:t>
            </a:r>
            <a:r>
              <a:rPr lang="en-US" dirty="0">
                <a:sym typeface="Wingdings" pitchFamily="2" charset="2"/>
              </a:rPr>
              <a:t>    CuSO</a:t>
            </a:r>
            <a:r>
              <a:rPr lang="en-US" baseline="-25000" dirty="0">
                <a:sym typeface="Wingdings" pitchFamily="2" charset="2"/>
              </a:rPr>
              <a:t>4</a:t>
            </a:r>
            <a:r>
              <a:rPr lang="en-US" dirty="0">
                <a:sym typeface="Wingdings" pitchFamily="2" charset="2"/>
              </a:rPr>
              <a:t>   +    H</a:t>
            </a:r>
            <a:r>
              <a:rPr lang="en-US" baseline="-25000" dirty="0">
                <a:sym typeface="Wingdings" pitchFamily="2" charset="2"/>
              </a:rPr>
              <a:t>2</a:t>
            </a:r>
            <a:r>
              <a:rPr lang="en-US" dirty="0">
                <a:sym typeface="Wingdings" pitchFamily="2" charset="2"/>
              </a:rPr>
              <a:t>O</a:t>
            </a:r>
          </a:p>
          <a:p>
            <a:pPr lvl="2" algn="ctr" eaLnBrk="1" hangingPunct="1">
              <a:lnSpc>
                <a:spcPct val="80000"/>
              </a:lnSpc>
              <a:defRPr/>
            </a:pPr>
            <a:r>
              <a:rPr lang="en-US" dirty="0">
                <a:sym typeface="Wingdings" pitchFamily="2" charset="2"/>
              </a:rPr>
              <a:t>   </a:t>
            </a:r>
            <a:endParaRPr lang="en-US" dirty="0"/>
          </a:p>
          <a:p>
            <a:pPr lvl="2" eaLnBrk="1" hangingPunct="1">
              <a:lnSpc>
                <a:spcPct val="80000"/>
              </a:lnSpc>
              <a:defRPr/>
            </a:pPr>
            <a:r>
              <a:rPr lang="en-US" dirty="0"/>
              <a:t> These </a:t>
            </a:r>
            <a:r>
              <a:rPr lang="en-US" b="1" dirty="0"/>
              <a:t>metal oxides</a:t>
            </a:r>
            <a:r>
              <a:rPr lang="en-US" dirty="0"/>
              <a:t> tend to be ionic in bonding character with high melting points. </a:t>
            </a:r>
          </a:p>
          <a:p>
            <a:pPr lvl="2" eaLnBrk="1" hangingPunct="1">
              <a:lnSpc>
                <a:spcPct val="80000"/>
              </a:lnSpc>
              <a:defRPr/>
            </a:pPr>
            <a:r>
              <a:rPr lang="en-US" dirty="0"/>
              <a:t>As you move left to right the oxides become less basic and more acidic.</a:t>
            </a:r>
          </a:p>
          <a:p>
            <a:pPr lvl="1" eaLnBrk="1" hangingPunct="1">
              <a:lnSpc>
                <a:spcPct val="80000"/>
              </a:lnSpc>
              <a:buFont typeface="Wingdings" panose="05000000000000000000" pitchFamily="2" charset="2"/>
              <a:buNone/>
              <a:defRPr/>
            </a:pPr>
            <a:r>
              <a:rPr lang="en-US" sz="2400" dirty="0"/>
              <a:t> </a:t>
            </a:r>
          </a:p>
        </p:txBody>
      </p:sp>
      <p:sp>
        <p:nvSpPr>
          <p:cNvPr id="7" name="Date Placeholder 6">
            <a:extLst>
              <a:ext uri="{FF2B5EF4-FFF2-40B4-BE49-F238E27FC236}">
                <a16:creationId xmlns:a16="http://schemas.microsoft.com/office/drawing/2014/main" id="{C62CCC19-97BC-2706-9663-53C8BA5B71B0}"/>
              </a:ext>
            </a:extLst>
          </p:cNvPr>
          <p:cNvSpPr>
            <a:spLocks noGrp="1"/>
          </p:cNvSpPr>
          <p:nvPr>
            <p:ph type="dt" sz="quarter" idx="10"/>
          </p:nvPr>
        </p:nvSpPr>
        <p:spPr/>
        <p:txBody>
          <a:bodyPr/>
          <a:lstStyle/>
          <a:p>
            <a:pPr>
              <a:defRPr/>
            </a:pPr>
            <a:fld id="{680946B8-9120-4FD1-9FF9-44B43E8C11F2}" type="datetime2">
              <a:rPr lang="ur-PK"/>
              <a:pPr>
                <a:defRPr/>
              </a:pPr>
              <a:t>منگل، 04 ذو القعد، 1444</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40E9AA4-6624-79F6-8D07-5CAD650AE738}"/>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A995DD14-D8EA-EB70-62BA-BBE97A3238A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BEAD12-8382-442C-AE00-29C30472C5B3}" type="slidenum">
              <a:rPr lang="en-US" altLang="en-US"/>
              <a:pPr/>
              <a:t>21</a:t>
            </a:fld>
            <a:endParaRPr lang="en-US" altLang="en-US"/>
          </a:p>
        </p:txBody>
      </p:sp>
      <p:sp>
        <p:nvSpPr>
          <p:cNvPr id="119810" name="Rectangle 2">
            <a:extLst>
              <a:ext uri="{FF2B5EF4-FFF2-40B4-BE49-F238E27FC236}">
                <a16:creationId xmlns:a16="http://schemas.microsoft.com/office/drawing/2014/main" id="{417555F7-FA03-2BC8-AC02-B40D26919AA8}"/>
              </a:ext>
            </a:extLst>
          </p:cNvPr>
          <p:cNvSpPr>
            <a:spLocks noGrp="1" noChangeArrowheads="1"/>
          </p:cNvSpPr>
          <p:nvPr>
            <p:ph type="title"/>
          </p:nvPr>
        </p:nvSpPr>
        <p:spPr/>
        <p:txBody>
          <a:bodyPr/>
          <a:lstStyle/>
          <a:p>
            <a:pPr lvl="1" eaLnBrk="1" hangingPunct="1">
              <a:defRPr/>
            </a:pPr>
            <a:r>
              <a:rPr lang="en-US" b="1" dirty="0">
                <a:solidFill>
                  <a:srgbClr val="FF3300"/>
                </a:solidFill>
              </a:rPr>
              <a:t>TYPES OF OXIDES</a:t>
            </a:r>
            <a:br>
              <a:rPr lang="en-US" dirty="0">
                <a:solidFill>
                  <a:srgbClr val="FF0000"/>
                </a:solidFill>
              </a:rPr>
            </a:br>
            <a:endParaRPr lang="en-US" dirty="0">
              <a:solidFill>
                <a:srgbClr val="FF0000"/>
              </a:solidFill>
            </a:endParaRPr>
          </a:p>
        </p:txBody>
      </p:sp>
      <p:sp>
        <p:nvSpPr>
          <p:cNvPr id="119811" name="Rectangle 3">
            <a:extLst>
              <a:ext uri="{FF2B5EF4-FFF2-40B4-BE49-F238E27FC236}">
                <a16:creationId xmlns:a16="http://schemas.microsoft.com/office/drawing/2014/main" id="{DA82EFE7-8805-89E9-FB44-DABDA621A442}"/>
              </a:ext>
            </a:extLst>
          </p:cNvPr>
          <p:cNvSpPr>
            <a:spLocks noGrp="1" noChangeArrowheads="1"/>
          </p:cNvSpPr>
          <p:nvPr>
            <p:ph type="body" idx="1"/>
          </p:nvPr>
        </p:nvSpPr>
        <p:spPr>
          <a:xfrm>
            <a:off x="457200" y="1371600"/>
            <a:ext cx="8229600" cy="4525963"/>
          </a:xfrm>
        </p:spPr>
        <p:txBody>
          <a:bodyPr/>
          <a:lstStyle/>
          <a:p>
            <a:pPr lvl="2" eaLnBrk="1" hangingPunct="1">
              <a:lnSpc>
                <a:spcPct val="80000"/>
              </a:lnSpc>
              <a:defRPr/>
            </a:pPr>
            <a:r>
              <a:rPr lang="en-US" b="1" dirty="0">
                <a:solidFill>
                  <a:srgbClr val="FF0000"/>
                </a:solidFill>
              </a:rPr>
              <a:t>ACIDIC OXIDES:</a:t>
            </a:r>
            <a:r>
              <a:rPr lang="en-US" dirty="0">
                <a:solidFill>
                  <a:srgbClr val="FF0000"/>
                </a:solidFill>
              </a:rPr>
              <a:t> </a:t>
            </a:r>
            <a:r>
              <a:rPr lang="en-US" dirty="0"/>
              <a:t>On the right  of the Periodic Table the </a:t>
            </a:r>
            <a:r>
              <a:rPr lang="en-US" b="1" dirty="0"/>
              <a:t>acidic oxides of the non-metals</a:t>
            </a:r>
            <a:r>
              <a:rPr lang="en-US" dirty="0"/>
              <a:t> are present e.g.  CO</a:t>
            </a:r>
            <a:r>
              <a:rPr lang="en-US" baseline="-25000" dirty="0"/>
              <a:t>2</a:t>
            </a:r>
            <a:r>
              <a:rPr lang="en-US" dirty="0"/>
              <a:t>, P</a:t>
            </a:r>
            <a:r>
              <a:rPr lang="en-US" baseline="-25000" dirty="0"/>
              <a:t>2</a:t>
            </a:r>
            <a:r>
              <a:rPr lang="en-US" dirty="0"/>
              <a:t>O</a:t>
            </a:r>
            <a:r>
              <a:rPr lang="en-US" baseline="-25000" dirty="0"/>
              <a:t>5</a:t>
            </a:r>
            <a:r>
              <a:rPr lang="en-US" dirty="0"/>
              <a:t>, SO</a:t>
            </a:r>
            <a:r>
              <a:rPr lang="en-US" baseline="-25000" dirty="0"/>
              <a:t>2</a:t>
            </a:r>
            <a:r>
              <a:rPr lang="en-US" dirty="0"/>
              <a:t>, SO</a:t>
            </a:r>
            <a:r>
              <a:rPr lang="en-US" baseline="-25000" dirty="0"/>
              <a:t>3</a:t>
            </a:r>
            <a:r>
              <a:rPr lang="en-US" dirty="0"/>
              <a:t> etc.</a:t>
            </a:r>
          </a:p>
          <a:p>
            <a:pPr lvl="2" eaLnBrk="1" hangingPunct="1">
              <a:lnSpc>
                <a:spcPct val="80000"/>
              </a:lnSpc>
              <a:defRPr/>
            </a:pPr>
            <a:endParaRPr lang="en-US" dirty="0"/>
          </a:p>
          <a:p>
            <a:pPr lvl="2" eaLnBrk="1" hangingPunct="1">
              <a:lnSpc>
                <a:spcPct val="80000"/>
              </a:lnSpc>
              <a:defRPr/>
            </a:pPr>
            <a:r>
              <a:rPr lang="en-US" dirty="0"/>
              <a:t> These tend to be covalent in bonding character with low melting/boiling points.</a:t>
            </a:r>
          </a:p>
          <a:p>
            <a:pPr lvl="2" eaLnBrk="1" hangingPunct="1">
              <a:lnSpc>
                <a:spcPct val="80000"/>
              </a:lnSpc>
              <a:defRPr/>
            </a:pPr>
            <a:endParaRPr lang="en-US" dirty="0"/>
          </a:p>
          <a:p>
            <a:pPr lvl="2" eaLnBrk="1" hangingPunct="1">
              <a:lnSpc>
                <a:spcPct val="80000"/>
              </a:lnSpc>
              <a:defRPr/>
            </a:pPr>
            <a:r>
              <a:rPr lang="en-US" dirty="0"/>
              <a:t> Those of sulphur and phosphorus are very soluble in water to give acidic solutions which can be neutralised by alkalis to form salts. </a:t>
            </a:r>
          </a:p>
          <a:p>
            <a:pPr lvl="2" eaLnBrk="1" hangingPunct="1">
              <a:lnSpc>
                <a:spcPct val="80000"/>
              </a:lnSpc>
              <a:defRPr/>
            </a:pPr>
            <a:endParaRPr lang="en-US" dirty="0"/>
          </a:p>
          <a:p>
            <a:pPr lvl="2" algn="ctr" eaLnBrk="1" hangingPunct="1">
              <a:lnSpc>
                <a:spcPct val="80000"/>
              </a:lnSpc>
              <a:defRPr/>
            </a:pPr>
            <a:r>
              <a:rPr lang="en-US" dirty="0"/>
              <a:t>SO</a:t>
            </a:r>
            <a:r>
              <a:rPr lang="en-US" baseline="-25000" dirty="0"/>
              <a:t>2</a:t>
            </a:r>
            <a:r>
              <a:rPr lang="en-US" dirty="0"/>
              <a:t>    +   H</a:t>
            </a:r>
            <a:r>
              <a:rPr lang="en-US" baseline="-25000" dirty="0"/>
              <a:t>2</a:t>
            </a:r>
            <a:r>
              <a:rPr lang="en-US" dirty="0"/>
              <a:t>O    -----------</a:t>
            </a:r>
            <a:r>
              <a:rPr lang="en-US" dirty="0">
                <a:sym typeface="Wingdings" pitchFamily="2" charset="2"/>
              </a:rPr>
              <a:t>    H</a:t>
            </a:r>
            <a:r>
              <a:rPr lang="en-US" baseline="-25000" dirty="0">
                <a:sym typeface="Wingdings" pitchFamily="2" charset="2"/>
              </a:rPr>
              <a:t>2</a:t>
            </a:r>
            <a:r>
              <a:rPr lang="en-US" dirty="0">
                <a:sym typeface="Wingdings" pitchFamily="2" charset="2"/>
              </a:rPr>
              <a:t>SO</a:t>
            </a:r>
            <a:r>
              <a:rPr lang="en-US" baseline="-25000" dirty="0">
                <a:sym typeface="Wingdings" pitchFamily="2" charset="2"/>
              </a:rPr>
              <a:t>3</a:t>
            </a:r>
          </a:p>
          <a:p>
            <a:pPr lvl="2" algn="ctr" eaLnBrk="1" hangingPunct="1">
              <a:lnSpc>
                <a:spcPct val="80000"/>
              </a:lnSpc>
              <a:defRPr/>
            </a:pPr>
            <a:r>
              <a:rPr lang="en-US" dirty="0">
                <a:sym typeface="Wingdings" pitchFamily="2" charset="2"/>
              </a:rPr>
              <a:t>SO</a:t>
            </a:r>
            <a:r>
              <a:rPr lang="en-US" baseline="-25000" dirty="0">
                <a:sym typeface="Wingdings" pitchFamily="2" charset="2"/>
              </a:rPr>
              <a:t>3</a:t>
            </a:r>
            <a:r>
              <a:rPr lang="en-US" dirty="0">
                <a:sym typeface="Wingdings" pitchFamily="2" charset="2"/>
              </a:rPr>
              <a:t>    +   H</a:t>
            </a:r>
            <a:r>
              <a:rPr lang="en-US" baseline="-25000" dirty="0">
                <a:sym typeface="Wingdings" pitchFamily="2" charset="2"/>
              </a:rPr>
              <a:t>2</a:t>
            </a:r>
            <a:r>
              <a:rPr lang="en-US" dirty="0">
                <a:sym typeface="Wingdings" pitchFamily="2" charset="2"/>
              </a:rPr>
              <a:t>O   -----------    H</a:t>
            </a:r>
            <a:r>
              <a:rPr lang="en-US" baseline="-25000" dirty="0">
                <a:sym typeface="Wingdings" pitchFamily="2" charset="2"/>
              </a:rPr>
              <a:t>2</a:t>
            </a:r>
            <a:r>
              <a:rPr lang="en-US" dirty="0">
                <a:sym typeface="Wingdings" pitchFamily="2" charset="2"/>
              </a:rPr>
              <a:t>SO</a:t>
            </a:r>
            <a:r>
              <a:rPr lang="en-US" baseline="-25000" dirty="0">
                <a:sym typeface="Wingdings" pitchFamily="2" charset="2"/>
              </a:rPr>
              <a:t>4</a:t>
            </a:r>
            <a:endParaRPr lang="en-US" baseline="-25000" dirty="0"/>
          </a:p>
        </p:txBody>
      </p:sp>
      <p:sp>
        <p:nvSpPr>
          <p:cNvPr id="7" name="Date Placeholder 6">
            <a:extLst>
              <a:ext uri="{FF2B5EF4-FFF2-40B4-BE49-F238E27FC236}">
                <a16:creationId xmlns:a16="http://schemas.microsoft.com/office/drawing/2014/main" id="{83C530EF-721D-BE6D-9916-67E2A32E4ED8}"/>
              </a:ext>
            </a:extLst>
          </p:cNvPr>
          <p:cNvSpPr>
            <a:spLocks noGrp="1"/>
          </p:cNvSpPr>
          <p:nvPr>
            <p:ph type="dt" sz="quarter" idx="10"/>
          </p:nvPr>
        </p:nvSpPr>
        <p:spPr/>
        <p:txBody>
          <a:bodyPr/>
          <a:lstStyle/>
          <a:p>
            <a:pPr>
              <a:defRPr/>
            </a:pPr>
            <a:fld id="{D191D2DC-5040-46AF-8E3F-BAA43AC2FC4B}" type="datetime2">
              <a:rPr lang="ur-PK"/>
              <a:pPr>
                <a:defRPr/>
              </a:pPr>
              <a:t>منگل، 04 ذو القعد، 1444</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BA6DFE6-F208-2BDA-72E4-DA1DD6DB5A46}"/>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12FD4994-011E-8F13-77E6-1E7BA4A841E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DE6C82-6ABA-44B9-BE0E-E43B004E0DFA}" type="slidenum">
              <a:rPr lang="en-US" altLang="en-US"/>
              <a:pPr/>
              <a:t>22</a:t>
            </a:fld>
            <a:endParaRPr lang="en-US" altLang="en-US"/>
          </a:p>
        </p:txBody>
      </p:sp>
      <p:sp>
        <p:nvSpPr>
          <p:cNvPr id="115714" name="Rectangle 2">
            <a:extLst>
              <a:ext uri="{FF2B5EF4-FFF2-40B4-BE49-F238E27FC236}">
                <a16:creationId xmlns:a16="http://schemas.microsoft.com/office/drawing/2014/main" id="{0BB0D664-6F7C-3628-CED3-2F3C0F66AD6E}"/>
              </a:ext>
            </a:extLst>
          </p:cNvPr>
          <p:cNvSpPr>
            <a:spLocks noGrp="1" noChangeArrowheads="1"/>
          </p:cNvSpPr>
          <p:nvPr>
            <p:ph type="title"/>
          </p:nvPr>
        </p:nvSpPr>
        <p:spPr>
          <a:xfrm>
            <a:off x="457200" y="277813"/>
            <a:ext cx="8229600" cy="788987"/>
          </a:xfrm>
        </p:spPr>
        <p:txBody>
          <a:bodyPr/>
          <a:lstStyle/>
          <a:p>
            <a:pPr eaLnBrk="1" hangingPunct="1">
              <a:defRPr/>
            </a:pPr>
            <a:r>
              <a:rPr lang="en-US" b="1" dirty="0">
                <a:solidFill>
                  <a:srgbClr val="FF3300"/>
                </a:solidFill>
              </a:rPr>
              <a:t>TYPES OF OXIDES</a:t>
            </a:r>
            <a:br>
              <a:rPr lang="en-US" dirty="0"/>
            </a:br>
            <a:endParaRPr lang="en-US" dirty="0"/>
          </a:p>
        </p:txBody>
      </p:sp>
      <p:sp>
        <p:nvSpPr>
          <p:cNvPr id="115715" name="Rectangle 3">
            <a:extLst>
              <a:ext uri="{FF2B5EF4-FFF2-40B4-BE49-F238E27FC236}">
                <a16:creationId xmlns:a16="http://schemas.microsoft.com/office/drawing/2014/main" id="{72BC1F29-617B-157F-5CED-C0176FBA9482}"/>
              </a:ext>
            </a:extLst>
          </p:cNvPr>
          <p:cNvSpPr>
            <a:spLocks noGrp="1" noChangeArrowheads="1"/>
          </p:cNvSpPr>
          <p:nvPr>
            <p:ph type="body" idx="1"/>
          </p:nvPr>
        </p:nvSpPr>
        <p:spPr>
          <a:xfrm>
            <a:off x="0" y="990600"/>
            <a:ext cx="8763000" cy="5029200"/>
          </a:xfrm>
        </p:spPr>
        <p:txBody>
          <a:bodyPr/>
          <a:lstStyle/>
          <a:p>
            <a:pPr lvl="2" eaLnBrk="1" hangingPunct="1">
              <a:lnSpc>
                <a:spcPct val="85000"/>
              </a:lnSpc>
              <a:buFontTx/>
              <a:buNone/>
              <a:defRPr/>
            </a:pPr>
            <a:r>
              <a:rPr lang="en-US" sz="2800" b="1" dirty="0">
                <a:solidFill>
                  <a:srgbClr val="FF3300"/>
                </a:solidFill>
              </a:rPr>
              <a:t>AMPHOTERIC OXIDES:</a:t>
            </a:r>
            <a:r>
              <a:rPr lang="en-US" sz="2800" dirty="0"/>
              <a:t> </a:t>
            </a:r>
          </a:p>
          <a:p>
            <a:pPr lvl="2" eaLnBrk="1" hangingPunct="1">
              <a:lnSpc>
                <a:spcPct val="85000"/>
              </a:lnSpc>
              <a:buFontTx/>
              <a:buNone/>
              <a:defRPr/>
            </a:pPr>
            <a:r>
              <a:rPr lang="en-US" b="1" dirty="0">
                <a:solidFill>
                  <a:srgbClr val="66FF33"/>
                </a:solidFill>
              </a:rPr>
              <a:t>They are metallic oxides.</a:t>
            </a:r>
          </a:p>
          <a:p>
            <a:pPr lvl="2" eaLnBrk="1" hangingPunct="1">
              <a:lnSpc>
                <a:spcPct val="85000"/>
              </a:lnSpc>
              <a:buFontTx/>
              <a:buNone/>
              <a:defRPr/>
            </a:pPr>
            <a:endParaRPr lang="en-US" b="1" dirty="0">
              <a:solidFill>
                <a:srgbClr val="66FF33"/>
              </a:solidFill>
            </a:endParaRPr>
          </a:p>
          <a:p>
            <a:pPr lvl="2" eaLnBrk="1" hangingPunct="1">
              <a:lnSpc>
                <a:spcPct val="80000"/>
              </a:lnSpc>
              <a:buFontTx/>
              <a:buNone/>
              <a:defRPr/>
            </a:pPr>
            <a:r>
              <a:rPr lang="en-US" b="1" dirty="0">
                <a:solidFill>
                  <a:srgbClr val="66FF33"/>
                </a:solidFill>
              </a:rPr>
              <a:t>They react with both acids and alkalis. </a:t>
            </a:r>
          </a:p>
          <a:p>
            <a:pPr lvl="2" eaLnBrk="1" hangingPunct="1">
              <a:lnSpc>
                <a:spcPct val="80000"/>
              </a:lnSpc>
              <a:buFontTx/>
              <a:buNone/>
              <a:defRPr/>
            </a:pPr>
            <a:endParaRPr lang="en-US" b="1" dirty="0">
              <a:solidFill>
                <a:srgbClr val="66FF33"/>
              </a:solidFill>
            </a:endParaRPr>
          </a:p>
          <a:p>
            <a:pPr lvl="2" eaLnBrk="1" hangingPunct="1">
              <a:lnSpc>
                <a:spcPct val="80000"/>
              </a:lnSpc>
              <a:buFontTx/>
              <a:buNone/>
              <a:defRPr/>
            </a:pPr>
            <a:r>
              <a:rPr lang="en-US" b="1" dirty="0">
                <a:solidFill>
                  <a:srgbClr val="66FF33"/>
                </a:solidFill>
              </a:rPr>
              <a:t>They are usually relatively insoluble and have little effect on indicators.</a:t>
            </a:r>
          </a:p>
          <a:p>
            <a:pPr lvl="2" eaLnBrk="1" hangingPunct="1">
              <a:lnSpc>
                <a:spcPct val="80000"/>
              </a:lnSpc>
              <a:buFontTx/>
              <a:buNone/>
              <a:defRPr/>
            </a:pPr>
            <a:endParaRPr lang="en-US" b="1" dirty="0">
              <a:solidFill>
                <a:srgbClr val="66FF33"/>
              </a:solidFill>
            </a:endParaRPr>
          </a:p>
          <a:p>
            <a:pPr lvl="2" eaLnBrk="1" hangingPunct="1">
              <a:lnSpc>
                <a:spcPct val="80000"/>
              </a:lnSpc>
              <a:buFontTx/>
              <a:buNone/>
              <a:defRPr/>
            </a:pPr>
            <a:r>
              <a:rPr lang="en-US" b="1" dirty="0">
                <a:solidFill>
                  <a:srgbClr val="66FF33"/>
                </a:solidFill>
              </a:rPr>
              <a:t> An example is </a:t>
            </a:r>
            <a:r>
              <a:rPr lang="en-US" b="1" dirty="0" err="1">
                <a:solidFill>
                  <a:srgbClr val="66FF33"/>
                </a:solidFill>
              </a:rPr>
              <a:t>aluminium</a:t>
            </a:r>
            <a:r>
              <a:rPr lang="en-US" b="1" dirty="0">
                <a:solidFill>
                  <a:srgbClr val="66FF33"/>
                </a:solidFill>
              </a:rPr>
              <a:t> oxide dissolves in acids to form 'normal' </a:t>
            </a:r>
            <a:r>
              <a:rPr lang="en-US" b="1" dirty="0" err="1">
                <a:solidFill>
                  <a:srgbClr val="66FF33"/>
                </a:solidFill>
              </a:rPr>
              <a:t>aluminium</a:t>
            </a:r>
            <a:r>
              <a:rPr lang="en-US" b="1" dirty="0">
                <a:solidFill>
                  <a:srgbClr val="66FF33"/>
                </a:solidFill>
              </a:rPr>
              <a:t> salts like the chloride, </a:t>
            </a:r>
            <a:r>
              <a:rPr lang="en-US" b="1" dirty="0" err="1">
                <a:solidFill>
                  <a:srgbClr val="66FF33"/>
                </a:solidFill>
              </a:rPr>
              <a:t>sulphate</a:t>
            </a:r>
            <a:r>
              <a:rPr lang="en-US" b="1" dirty="0">
                <a:solidFill>
                  <a:srgbClr val="66FF33"/>
                </a:solidFill>
              </a:rPr>
              <a:t> and nitrate. However, it also dissolves in strong alkali's like sodium hydroxide solution to form 'aluminate' salts. </a:t>
            </a:r>
          </a:p>
          <a:p>
            <a:pPr lvl="1" eaLnBrk="1" hangingPunct="1">
              <a:lnSpc>
                <a:spcPct val="90000"/>
              </a:lnSpc>
              <a:defRPr/>
            </a:pPr>
            <a:endParaRPr lang="en-US" b="1" dirty="0">
              <a:solidFill>
                <a:srgbClr val="66FF33"/>
              </a:solidFill>
            </a:endParaRPr>
          </a:p>
        </p:txBody>
      </p:sp>
      <p:sp>
        <p:nvSpPr>
          <p:cNvPr id="7" name="Date Placeholder 6">
            <a:extLst>
              <a:ext uri="{FF2B5EF4-FFF2-40B4-BE49-F238E27FC236}">
                <a16:creationId xmlns:a16="http://schemas.microsoft.com/office/drawing/2014/main" id="{A5FCD132-D501-25E2-570F-2DD6774D897D}"/>
              </a:ext>
            </a:extLst>
          </p:cNvPr>
          <p:cNvSpPr>
            <a:spLocks noGrp="1"/>
          </p:cNvSpPr>
          <p:nvPr>
            <p:ph type="dt" sz="quarter" idx="10"/>
          </p:nvPr>
        </p:nvSpPr>
        <p:spPr/>
        <p:txBody>
          <a:bodyPr/>
          <a:lstStyle/>
          <a:p>
            <a:pPr>
              <a:defRPr/>
            </a:pPr>
            <a:fld id="{B02142FD-ADE6-410B-85EA-910C60802B5B}" type="datetime2">
              <a:rPr lang="ur-PK"/>
              <a:pPr>
                <a:defRPr/>
              </a:pPr>
              <a:t>منگل، 04 ذو القعد، 1444</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E6FB1F-5F18-AEBC-4D66-A84AAF7ABF64}"/>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5E0E37BE-A4C1-5E2D-963B-BC12B3C9632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72ED63-E665-4E0E-B359-DE0AE2E9DCB0}" type="slidenum">
              <a:rPr lang="en-US" altLang="en-US"/>
              <a:pPr/>
              <a:t>23</a:t>
            </a:fld>
            <a:endParaRPr lang="en-US" altLang="en-US"/>
          </a:p>
        </p:txBody>
      </p:sp>
      <p:sp>
        <p:nvSpPr>
          <p:cNvPr id="137218" name="Rectangle 2">
            <a:extLst>
              <a:ext uri="{FF2B5EF4-FFF2-40B4-BE49-F238E27FC236}">
                <a16:creationId xmlns:a16="http://schemas.microsoft.com/office/drawing/2014/main" id="{12787389-642E-CE04-4C2D-FED430255533}"/>
              </a:ext>
            </a:extLst>
          </p:cNvPr>
          <p:cNvSpPr>
            <a:spLocks noGrp="1" noChangeArrowheads="1"/>
          </p:cNvSpPr>
          <p:nvPr>
            <p:ph type="title"/>
          </p:nvPr>
        </p:nvSpPr>
        <p:spPr/>
        <p:txBody>
          <a:bodyPr/>
          <a:lstStyle/>
          <a:p>
            <a:pPr eaLnBrk="1" hangingPunct="1">
              <a:defRPr/>
            </a:pPr>
            <a:r>
              <a:rPr lang="en-US" b="1" dirty="0">
                <a:solidFill>
                  <a:srgbClr val="FF3300"/>
                </a:solidFill>
              </a:rPr>
              <a:t>TYPES OF OXIDES</a:t>
            </a:r>
            <a:br>
              <a:rPr lang="en-US" b="1" dirty="0">
                <a:solidFill>
                  <a:srgbClr val="FF3300"/>
                </a:solidFill>
              </a:rPr>
            </a:br>
            <a:endParaRPr lang="en-US" b="1" dirty="0">
              <a:solidFill>
                <a:srgbClr val="FF3300"/>
              </a:solidFill>
            </a:endParaRPr>
          </a:p>
        </p:txBody>
      </p:sp>
      <p:sp>
        <p:nvSpPr>
          <p:cNvPr id="137219" name="Rectangle 3">
            <a:extLst>
              <a:ext uri="{FF2B5EF4-FFF2-40B4-BE49-F238E27FC236}">
                <a16:creationId xmlns:a16="http://schemas.microsoft.com/office/drawing/2014/main" id="{82F0673A-3A0F-F932-6E33-D1782F0CFDB5}"/>
              </a:ext>
            </a:extLst>
          </p:cNvPr>
          <p:cNvSpPr>
            <a:spLocks noGrp="1" noChangeArrowheads="1"/>
          </p:cNvSpPr>
          <p:nvPr>
            <p:ph type="body" idx="1"/>
          </p:nvPr>
        </p:nvSpPr>
        <p:spPr/>
        <p:txBody>
          <a:bodyPr/>
          <a:lstStyle/>
          <a:p>
            <a:pPr lvl="2" eaLnBrk="1" hangingPunct="1">
              <a:lnSpc>
                <a:spcPct val="85000"/>
              </a:lnSpc>
              <a:defRPr/>
            </a:pPr>
            <a:r>
              <a:rPr lang="en-US" b="1" dirty="0">
                <a:solidFill>
                  <a:srgbClr val="FF3300"/>
                </a:solidFill>
              </a:rPr>
              <a:t>NEUTRAL OXIDES:</a:t>
            </a:r>
          </a:p>
          <a:p>
            <a:pPr lvl="2" eaLnBrk="1" hangingPunct="1">
              <a:lnSpc>
                <a:spcPct val="85000"/>
              </a:lnSpc>
              <a:defRPr/>
            </a:pPr>
            <a:r>
              <a:rPr lang="en-US" b="1" dirty="0">
                <a:solidFill>
                  <a:srgbClr val="FFFF00"/>
                </a:solidFill>
              </a:rPr>
              <a:t>They are non- metallic oxides.</a:t>
            </a:r>
          </a:p>
          <a:p>
            <a:pPr lvl="2" eaLnBrk="1" hangingPunct="1">
              <a:lnSpc>
                <a:spcPct val="85000"/>
              </a:lnSpc>
              <a:defRPr/>
            </a:pPr>
            <a:r>
              <a:rPr lang="en-US" b="1" dirty="0">
                <a:solidFill>
                  <a:srgbClr val="FFFF00"/>
                </a:solidFill>
              </a:rPr>
              <a:t>They tend to be of low solubility in water and have no effect on litmus.</a:t>
            </a:r>
          </a:p>
          <a:p>
            <a:pPr lvl="2" eaLnBrk="1" hangingPunct="1">
              <a:lnSpc>
                <a:spcPct val="85000"/>
              </a:lnSpc>
              <a:defRPr/>
            </a:pPr>
            <a:r>
              <a:rPr lang="en-US" b="1" dirty="0">
                <a:solidFill>
                  <a:srgbClr val="FFFF00"/>
                </a:solidFill>
              </a:rPr>
              <a:t>do not react with acids or alkalis.  </a:t>
            </a:r>
            <a:r>
              <a:rPr lang="en-US" b="1" dirty="0" err="1">
                <a:solidFill>
                  <a:srgbClr val="FFFF00"/>
                </a:solidFill>
              </a:rPr>
              <a:t>eg</a:t>
            </a:r>
            <a:r>
              <a:rPr lang="en-US" b="1" dirty="0">
                <a:solidFill>
                  <a:srgbClr val="FFFF00"/>
                </a:solidFill>
              </a:rPr>
              <a:t> CO carbon monoxide and NO nitrogen monoxide, H</a:t>
            </a:r>
            <a:r>
              <a:rPr lang="en-US" b="1" baseline="-25000" dirty="0">
                <a:solidFill>
                  <a:srgbClr val="FFFF00"/>
                </a:solidFill>
              </a:rPr>
              <a:t>2</a:t>
            </a:r>
            <a:r>
              <a:rPr lang="en-US" b="1" dirty="0">
                <a:solidFill>
                  <a:srgbClr val="FFFF00"/>
                </a:solidFill>
              </a:rPr>
              <a:t>O. </a:t>
            </a:r>
          </a:p>
          <a:p>
            <a:pPr lvl="2" eaLnBrk="1" hangingPunct="1">
              <a:lnSpc>
                <a:spcPct val="85000"/>
              </a:lnSpc>
              <a:defRPr/>
            </a:pPr>
            <a:r>
              <a:rPr lang="en-US" b="1" dirty="0">
                <a:solidFill>
                  <a:srgbClr val="FFFF00"/>
                </a:solidFill>
              </a:rPr>
              <a:t>There is no way of simply predicting this kind of behavior from periodic table patterns! </a:t>
            </a:r>
          </a:p>
          <a:p>
            <a:pPr eaLnBrk="1" hangingPunct="1">
              <a:defRPr/>
            </a:pPr>
            <a:endParaRPr lang="en-US" dirty="0"/>
          </a:p>
        </p:txBody>
      </p:sp>
      <p:sp>
        <p:nvSpPr>
          <p:cNvPr id="7" name="Date Placeholder 6">
            <a:extLst>
              <a:ext uri="{FF2B5EF4-FFF2-40B4-BE49-F238E27FC236}">
                <a16:creationId xmlns:a16="http://schemas.microsoft.com/office/drawing/2014/main" id="{26D533D8-D8FB-1EBC-CB1C-41B1B8B11AB1}"/>
              </a:ext>
            </a:extLst>
          </p:cNvPr>
          <p:cNvSpPr>
            <a:spLocks noGrp="1"/>
          </p:cNvSpPr>
          <p:nvPr>
            <p:ph type="dt" sz="quarter" idx="10"/>
          </p:nvPr>
        </p:nvSpPr>
        <p:spPr/>
        <p:txBody>
          <a:bodyPr/>
          <a:lstStyle/>
          <a:p>
            <a:pPr>
              <a:defRPr/>
            </a:pPr>
            <a:fld id="{099E230A-AC26-41CC-AF20-E16CD04AAD7C}" type="datetime2">
              <a:rPr lang="ur-PK"/>
              <a:pPr>
                <a:defRPr/>
              </a:pPr>
              <a:t>منگل، 04 ذو القعد، 1444</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634419C-A6DE-A7B4-3730-42CF8781014B}"/>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FE3694C3-3052-D4A0-BAAF-099F116B590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A39EE9-C283-415D-A4BF-B9DE132A7140}" type="slidenum">
              <a:rPr lang="en-US" altLang="en-US"/>
              <a:pPr/>
              <a:t>24</a:t>
            </a:fld>
            <a:endParaRPr lang="en-US" altLang="en-US"/>
          </a:p>
        </p:txBody>
      </p:sp>
      <p:sp>
        <p:nvSpPr>
          <p:cNvPr id="46082" name="Rectangle 2">
            <a:extLst>
              <a:ext uri="{FF2B5EF4-FFF2-40B4-BE49-F238E27FC236}">
                <a16:creationId xmlns:a16="http://schemas.microsoft.com/office/drawing/2014/main" id="{0F597212-8883-AA34-0A93-F06F08D84714}"/>
              </a:ext>
            </a:extLst>
          </p:cNvPr>
          <p:cNvSpPr>
            <a:spLocks noGrp="1" noChangeArrowheads="1"/>
          </p:cNvSpPr>
          <p:nvPr>
            <p:ph type="title"/>
          </p:nvPr>
        </p:nvSpPr>
        <p:spPr>
          <a:xfrm>
            <a:off x="457200" y="277813"/>
            <a:ext cx="8229600" cy="836612"/>
          </a:xfrm>
        </p:spPr>
        <p:txBody>
          <a:bodyPr/>
          <a:lstStyle/>
          <a:p>
            <a:pPr eaLnBrk="1" hangingPunct="1">
              <a:defRPr/>
            </a:pPr>
            <a:r>
              <a:rPr lang="en-US" sz="4000"/>
              <a:t>PERIODIC TRENDS IN OXIDES </a:t>
            </a:r>
          </a:p>
        </p:txBody>
      </p:sp>
      <p:pic>
        <p:nvPicPr>
          <p:cNvPr id="26629" name="Picture 3" descr="WH06_08">
            <a:extLst>
              <a:ext uri="{FF2B5EF4-FFF2-40B4-BE49-F238E27FC236}">
                <a16:creationId xmlns:a16="http://schemas.microsoft.com/office/drawing/2014/main" id="{8715867E-2084-922B-AC5F-CFDDDD36EE4B}"/>
              </a:ext>
            </a:extLst>
          </p:cNvPr>
          <p:cNvPicPr>
            <a:picLocks noChangeAspect="1" noChangeArrowheads="1"/>
          </p:cNvPicPr>
          <p:nvPr>
            <p:ph idx="1"/>
          </p:nvPr>
        </p:nvPicPr>
        <p:blipFill>
          <a:blip r:embed="rId2">
            <a:lum bright="-16000" contrast="28000"/>
            <a:extLst>
              <a:ext uri="{28A0092B-C50C-407E-A947-70E740481C1C}">
                <a14:useLocalDpi xmlns:a14="http://schemas.microsoft.com/office/drawing/2010/main" val="0"/>
              </a:ext>
            </a:extLst>
          </a:blip>
          <a:srcRect t="15002" b="16502"/>
          <a:stretch>
            <a:fillRect/>
          </a:stretch>
        </p:blipFill>
        <p:spPr>
          <a:xfrm>
            <a:off x="533400" y="1524000"/>
            <a:ext cx="8145463" cy="4184650"/>
          </a:xfr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00CA3606-8DEF-6114-4EE4-0AE365520CD7}"/>
              </a:ext>
            </a:extLst>
          </p:cNvPr>
          <p:cNvSpPr>
            <a:spLocks noGrp="1"/>
          </p:cNvSpPr>
          <p:nvPr>
            <p:ph type="dt" sz="quarter" idx="10"/>
          </p:nvPr>
        </p:nvSpPr>
        <p:spPr/>
        <p:txBody>
          <a:bodyPr/>
          <a:lstStyle/>
          <a:p>
            <a:pPr>
              <a:defRPr/>
            </a:pPr>
            <a:fld id="{6131D0AB-76C0-4C8B-A87E-DF7A2F0738E8}" type="datetime2">
              <a:rPr lang="ur-PK"/>
              <a:pPr>
                <a:defRPr/>
              </a:pPr>
              <a:t>منگل، 04 ذو القعد، 1444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9E48093-0ACC-0A54-0B06-4E8F6E6AF3A4}"/>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51C52CCF-073D-C4A0-A3DF-8DBE51C65C4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5307D0-07F8-4812-A0FB-C4DDDD7C7684}" type="slidenum">
              <a:rPr lang="en-US" altLang="en-US"/>
              <a:pPr/>
              <a:t>25</a:t>
            </a:fld>
            <a:endParaRPr lang="en-US" altLang="en-US"/>
          </a:p>
        </p:txBody>
      </p:sp>
      <p:sp>
        <p:nvSpPr>
          <p:cNvPr id="43010" name="Rectangle 2">
            <a:extLst>
              <a:ext uri="{FF2B5EF4-FFF2-40B4-BE49-F238E27FC236}">
                <a16:creationId xmlns:a16="http://schemas.microsoft.com/office/drawing/2014/main" id="{D1987576-EA06-A5E2-023C-CF4F2B2EC597}"/>
              </a:ext>
            </a:extLst>
          </p:cNvPr>
          <p:cNvSpPr>
            <a:spLocks noGrp="1" noChangeArrowheads="1"/>
          </p:cNvSpPr>
          <p:nvPr>
            <p:ph type="title"/>
          </p:nvPr>
        </p:nvSpPr>
        <p:spPr>
          <a:xfrm>
            <a:off x="914400" y="341313"/>
            <a:ext cx="7543800" cy="620712"/>
          </a:xfrm>
        </p:spPr>
        <p:txBody>
          <a:bodyPr/>
          <a:lstStyle/>
          <a:p>
            <a:pPr eaLnBrk="1" hangingPunct="1">
              <a:defRPr/>
            </a:pPr>
            <a:r>
              <a:rPr lang="en-US"/>
              <a:t>SALTS</a:t>
            </a:r>
          </a:p>
        </p:txBody>
      </p:sp>
      <p:sp>
        <p:nvSpPr>
          <p:cNvPr id="43011" name="Rectangle 3">
            <a:extLst>
              <a:ext uri="{FF2B5EF4-FFF2-40B4-BE49-F238E27FC236}">
                <a16:creationId xmlns:a16="http://schemas.microsoft.com/office/drawing/2014/main" id="{642F03C7-5FEB-9973-0E1F-3269A0F7612F}"/>
              </a:ext>
            </a:extLst>
          </p:cNvPr>
          <p:cNvSpPr>
            <a:spLocks noGrp="1" noChangeArrowheads="1"/>
          </p:cNvSpPr>
          <p:nvPr>
            <p:ph type="body" idx="1"/>
          </p:nvPr>
        </p:nvSpPr>
        <p:spPr>
          <a:xfrm>
            <a:off x="381000" y="1143000"/>
            <a:ext cx="8763000" cy="5105400"/>
          </a:xfrm>
        </p:spPr>
        <p:txBody>
          <a:bodyPr/>
          <a:lstStyle/>
          <a:p>
            <a:pPr eaLnBrk="1" hangingPunct="1">
              <a:lnSpc>
                <a:spcPct val="80000"/>
              </a:lnSpc>
              <a:buFont typeface="Wingdings" panose="05000000000000000000" pitchFamily="2" charset="2"/>
              <a:buNone/>
              <a:defRPr/>
            </a:pPr>
            <a:endParaRPr lang="en-US" sz="2800" dirty="0"/>
          </a:p>
          <a:p>
            <a:pPr eaLnBrk="1" hangingPunct="1">
              <a:lnSpc>
                <a:spcPct val="80000"/>
              </a:lnSpc>
              <a:defRPr/>
            </a:pPr>
            <a:r>
              <a:rPr lang="en-US" sz="2800" dirty="0"/>
              <a:t>When </a:t>
            </a:r>
            <a:r>
              <a:rPr lang="en-US" sz="2800" b="1" dirty="0"/>
              <a:t>H</a:t>
            </a:r>
            <a:r>
              <a:rPr lang="en-US" sz="2800" b="1" baseline="30000" dirty="0"/>
              <a:t>+</a:t>
            </a:r>
            <a:r>
              <a:rPr lang="en-US" sz="2800" dirty="0"/>
              <a:t> ion of an acid is replaced by a metal ion, a salt is produced e.g. </a:t>
            </a:r>
          </a:p>
          <a:p>
            <a:pPr eaLnBrk="1" hangingPunct="1">
              <a:lnSpc>
                <a:spcPct val="80000"/>
              </a:lnSpc>
              <a:defRPr/>
            </a:pPr>
            <a:r>
              <a:rPr lang="en-US" sz="2800" dirty="0"/>
              <a:t>H</a:t>
            </a:r>
            <a:r>
              <a:rPr lang="en-US" sz="2800" baseline="-25000" dirty="0"/>
              <a:t>2</a:t>
            </a:r>
            <a:r>
              <a:rPr lang="en-US" sz="2800" dirty="0"/>
              <a:t>SO</a:t>
            </a:r>
            <a:r>
              <a:rPr lang="en-US" sz="2800" baseline="-25000" dirty="0"/>
              <a:t>4(</a:t>
            </a:r>
            <a:r>
              <a:rPr lang="en-US" sz="2800" baseline="-25000" dirty="0" err="1"/>
              <a:t>aq</a:t>
            </a:r>
            <a:r>
              <a:rPr lang="en-US" sz="2800" baseline="-25000" dirty="0"/>
              <a:t>)</a:t>
            </a:r>
            <a:r>
              <a:rPr lang="en-US" sz="2800" dirty="0"/>
              <a:t>    +   2NaOH</a:t>
            </a:r>
            <a:r>
              <a:rPr lang="en-US" sz="2800" baseline="-25000" dirty="0"/>
              <a:t>(</a:t>
            </a:r>
            <a:r>
              <a:rPr lang="en-US" sz="2800" baseline="-25000" dirty="0" err="1"/>
              <a:t>aq</a:t>
            </a:r>
            <a:r>
              <a:rPr lang="en-US" sz="2800" baseline="-25000" dirty="0"/>
              <a:t>)</a:t>
            </a:r>
            <a:r>
              <a:rPr lang="en-US" sz="2800" dirty="0"/>
              <a:t>    </a:t>
            </a:r>
            <a:r>
              <a:rPr lang="en-US" sz="2800" dirty="0">
                <a:sym typeface="Wingdings" pitchFamily="2" charset="2"/>
              </a:rPr>
              <a:t>====== Na</a:t>
            </a:r>
            <a:r>
              <a:rPr lang="en-US" sz="2800" baseline="-25000" dirty="0">
                <a:sym typeface="Wingdings" pitchFamily="2" charset="2"/>
              </a:rPr>
              <a:t>2</a:t>
            </a:r>
            <a:r>
              <a:rPr lang="en-US" sz="2800" dirty="0">
                <a:sym typeface="Wingdings" pitchFamily="2" charset="2"/>
              </a:rPr>
              <a:t>SO</a:t>
            </a:r>
            <a:r>
              <a:rPr lang="en-US" sz="2800" baseline="-25000" dirty="0">
                <a:sym typeface="Wingdings" pitchFamily="2" charset="2"/>
              </a:rPr>
              <a:t>4(</a:t>
            </a:r>
            <a:r>
              <a:rPr lang="en-US" sz="2800" baseline="-25000" dirty="0" err="1">
                <a:sym typeface="Wingdings" pitchFamily="2" charset="2"/>
              </a:rPr>
              <a:t>aq</a:t>
            </a:r>
            <a:r>
              <a:rPr lang="en-US" sz="2800" baseline="-25000" dirty="0">
                <a:sym typeface="Wingdings" pitchFamily="2" charset="2"/>
              </a:rPr>
              <a:t>)</a:t>
            </a:r>
            <a:r>
              <a:rPr lang="en-US" sz="2800" dirty="0">
                <a:sym typeface="Wingdings" pitchFamily="2" charset="2"/>
              </a:rPr>
              <a:t>    +    2H</a:t>
            </a:r>
            <a:r>
              <a:rPr lang="en-US" sz="2800" baseline="-25000" dirty="0">
                <a:sym typeface="Wingdings" pitchFamily="2" charset="2"/>
              </a:rPr>
              <a:t>2</a:t>
            </a:r>
            <a:r>
              <a:rPr lang="en-US" sz="2800" dirty="0">
                <a:sym typeface="Wingdings" pitchFamily="2" charset="2"/>
              </a:rPr>
              <a:t>O</a:t>
            </a:r>
            <a:r>
              <a:rPr lang="en-US" sz="2800" baseline="-25000" dirty="0">
                <a:sym typeface="Wingdings" pitchFamily="2" charset="2"/>
              </a:rPr>
              <a:t>(l)</a:t>
            </a:r>
            <a:endParaRPr lang="en-US" sz="2800" baseline="-25000" dirty="0"/>
          </a:p>
          <a:p>
            <a:pPr eaLnBrk="1" hangingPunct="1">
              <a:lnSpc>
                <a:spcPct val="80000"/>
              </a:lnSpc>
              <a:defRPr/>
            </a:pPr>
            <a:r>
              <a:rPr lang="en-US" sz="2800" dirty="0"/>
              <a:t>Here sodium </a:t>
            </a:r>
            <a:r>
              <a:rPr lang="en-US" sz="2800" dirty="0" err="1"/>
              <a:t>sulphate</a:t>
            </a:r>
            <a:r>
              <a:rPr lang="en-US" sz="2800" dirty="0"/>
              <a:t> (Na</a:t>
            </a:r>
            <a:r>
              <a:rPr lang="en-US" sz="2800" baseline="-25000" dirty="0"/>
              <a:t>2</a:t>
            </a:r>
            <a:r>
              <a:rPr lang="en-US" sz="2800" dirty="0"/>
              <a:t>SO</a:t>
            </a:r>
            <a:r>
              <a:rPr lang="en-US" sz="2800" baseline="-25000" dirty="0"/>
              <a:t>4</a:t>
            </a:r>
            <a:r>
              <a:rPr lang="en-US" sz="2800" dirty="0"/>
              <a:t>) is the salt formed. Salts are ionic compounds. </a:t>
            </a:r>
          </a:p>
          <a:p>
            <a:pPr eaLnBrk="1" hangingPunct="1">
              <a:lnSpc>
                <a:spcPct val="80000"/>
              </a:lnSpc>
              <a:defRPr/>
            </a:pPr>
            <a:endParaRPr lang="en-US" sz="2800" dirty="0"/>
          </a:p>
          <a:p>
            <a:pPr eaLnBrk="1" hangingPunct="1">
              <a:lnSpc>
                <a:spcPct val="80000"/>
              </a:lnSpc>
              <a:defRPr/>
            </a:pPr>
            <a:r>
              <a:rPr lang="en-US" sz="2800" dirty="0"/>
              <a:t>Note: Ammonia (NH</a:t>
            </a:r>
            <a:r>
              <a:rPr lang="en-US" sz="2800" baseline="-25000" dirty="0"/>
              <a:t>3</a:t>
            </a:r>
            <a:r>
              <a:rPr lang="en-US" sz="2800" dirty="0"/>
              <a:t>) is an unusual base - it does not contain a metal. It forms </a:t>
            </a:r>
            <a:r>
              <a:rPr lang="en-US" sz="2800" b="1" dirty="0"/>
              <a:t>ammonium</a:t>
            </a:r>
            <a:r>
              <a:rPr lang="en-US" sz="2800" dirty="0"/>
              <a:t> </a:t>
            </a:r>
            <a:r>
              <a:rPr lang="en-US" sz="2800" b="1" dirty="0"/>
              <a:t>salts</a:t>
            </a:r>
            <a:r>
              <a:rPr lang="en-US" sz="2800" dirty="0"/>
              <a:t>, containing the ammonium ion, NH</a:t>
            </a:r>
            <a:r>
              <a:rPr lang="en-US" sz="2800" baseline="-25000" dirty="0"/>
              <a:t>4</a:t>
            </a:r>
            <a:r>
              <a:rPr lang="en-US" sz="2800" baseline="30000" dirty="0"/>
              <a:t>+</a:t>
            </a:r>
            <a:r>
              <a:rPr lang="en-US" sz="2800" dirty="0"/>
              <a:t>.</a:t>
            </a:r>
          </a:p>
          <a:p>
            <a:pPr eaLnBrk="1" hangingPunct="1">
              <a:lnSpc>
                <a:spcPct val="80000"/>
              </a:lnSpc>
              <a:defRPr/>
            </a:pPr>
            <a:r>
              <a:rPr lang="en-US" sz="2800" dirty="0"/>
              <a:t>e.g.	NH</a:t>
            </a:r>
            <a:r>
              <a:rPr lang="en-US" sz="2800" baseline="-25000" dirty="0"/>
              <a:t>3(</a:t>
            </a:r>
            <a:r>
              <a:rPr lang="en-US" sz="2800" baseline="-25000" dirty="0" err="1"/>
              <a:t>aq</a:t>
            </a:r>
            <a:r>
              <a:rPr lang="en-US" sz="2800" baseline="-25000" dirty="0"/>
              <a:t>)</a:t>
            </a:r>
            <a:r>
              <a:rPr lang="en-US" sz="2800" dirty="0"/>
              <a:t> + HNO</a:t>
            </a:r>
            <a:r>
              <a:rPr lang="en-US" sz="2800" baseline="-25000" dirty="0"/>
              <a:t>3(</a:t>
            </a:r>
            <a:r>
              <a:rPr lang="en-US" sz="2800" baseline="-25000" dirty="0" err="1"/>
              <a:t>aq</a:t>
            </a:r>
            <a:r>
              <a:rPr lang="en-US" sz="2800" baseline="-25000" dirty="0"/>
              <a:t>) </a:t>
            </a:r>
            <a:r>
              <a:rPr lang="en-US" sz="2800" dirty="0">
                <a:sym typeface="Symbol" pitchFamily="18" charset="2"/>
              </a:rPr>
              <a:t></a:t>
            </a:r>
            <a:r>
              <a:rPr lang="en-US" sz="2800" dirty="0"/>
              <a:t>	NH</a:t>
            </a:r>
            <a:r>
              <a:rPr lang="en-US" sz="2800" baseline="-25000" dirty="0"/>
              <a:t>4</a:t>
            </a:r>
            <a:r>
              <a:rPr lang="en-US" sz="2800" dirty="0"/>
              <a:t>NO</a:t>
            </a:r>
            <a:r>
              <a:rPr lang="en-US" sz="2800" baseline="-25000" dirty="0"/>
              <a:t>3(</a:t>
            </a:r>
            <a:r>
              <a:rPr lang="en-US" sz="2800" baseline="-25000" dirty="0" err="1"/>
              <a:t>aq</a:t>
            </a:r>
            <a:r>
              <a:rPr lang="en-US" sz="2800" baseline="-25000" dirty="0"/>
              <a:t>)</a:t>
            </a:r>
            <a:r>
              <a:rPr lang="en-US" sz="2800" dirty="0"/>
              <a:t> 							(ammonium nitrate)</a:t>
            </a:r>
          </a:p>
        </p:txBody>
      </p:sp>
      <p:sp>
        <p:nvSpPr>
          <p:cNvPr id="7" name="Date Placeholder 6">
            <a:extLst>
              <a:ext uri="{FF2B5EF4-FFF2-40B4-BE49-F238E27FC236}">
                <a16:creationId xmlns:a16="http://schemas.microsoft.com/office/drawing/2014/main" id="{65A2D4C5-B538-878E-D886-AEB69673FADE}"/>
              </a:ext>
            </a:extLst>
          </p:cNvPr>
          <p:cNvSpPr>
            <a:spLocks noGrp="1"/>
          </p:cNvSpPr>
          <p:nvPr>
            <p:ph type="dt" sz="quarter" idx="10"/>
          </p:nvPr>
        </p:nvSpPr>
        <p:spPr/>
        <p:txBody>
          <a:bodyPr/>
          <a:lstStyle/>
          <a:p>
            <a:pPr>
              <a:defRPr/>
            </a:pPr>
            <a:fld id="{85BA718D-8360-4E59-97C3-6E4F56A05E0F}" type="datetime2">
              <a:rPr lang="ur-PK"/>
              <a:pPr>
                <a:defRPr/>
              </a:pPr>
              <a:t>منگل، 04 ذو القعد، 1444</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0D146065-E4DC-72B5-77EB-4AC371BC879B}"/>
              </a:ext>
            </a:extLst>
          </p:cNvPr>
          <p:cNvSpPr>
            <a:spLocks noGrp="1"/>
          </p:cNvSpPr>
          <p:nvPr>
            <p:ph type="ftr" sz="quarter" idx="11"/>
          </p:nvPr>
        </p:nvSpPr>
        <p:spPr/>
        <p:txBody>
          <a:bodyPr/>
          <a:lstStyle/>
          <a:p>
            <a:pPr>
              <a:defRPr/>
            </a:pPr>
            <a:r>
              <a:rPr lang="pt-BR"/>
              <a:t>Topic 10: ACIDS, BASES &amp; SALTS</a:t>
            </a:r>
            <a:endParaRPr lang="en-US"/>
          </a:p>
        </p:txBody>
      </p:sp>
      <p:sp>
        <p:nvSpPr>
          <p:cNvPr id="7" name="Slide Number Placeholder 6">
            <a:extLst>
              <a:ext uri="{FF2B5EF4-FFF2-40B4-BE49-F238E27FC236}">
                <a16:creationId xmlns:a16="http://schemas.microsoft.com/office/drawing/2014/main" id="{C5EDD1AF-BEC3-26B9-60D2-90522369CEE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9A290D-B49E-4FF6-822A-94BE05BF67CE}" type="slidenum">
              <a:rPr lang="en-US" altLang="en-US"/>
              <a:pPr/>
              <a:t>26</a:t>
            </a:fld>
            <a:endParaRPr lang="en-US" altLang="en-US"/>
          </a:p>
        </p:txBody>
      </p:sp>
      <p:sp>
        <p:nvSpPr>
          <p:cNvPr id="48130" name="Rectangle 2">
            <a:extLst>
              <a:ext uri="{FF2B5EF4-FFF2-40B4-BE49-F238E27FC236}">
                <a16:creationId xmlns:a16="http://schemas.microsoft.com/office/drawing/2014/main" id="{67F1DE7B-C932-1DBA-FAFE-94D2C5AFB382}"/>
              </a:ext>
            </a:extLst>
          </p:cNvPr>
          <p:cNvSpPr>
            <a:spLocks noGrp="1" noChangeArrowheads="1"/>
          </p:cNvSpPr>
          <p:nvPr>
            <p:ph type="title"/>
          </p:nvPr>
        </p:nvSpPr>
        <p:spPr>
          <a:xfrm>
            <a:off x="838200" y="152400"/>
            <a:ext cx="7543800" cy="762000"/>
          </a:xfrm>
        </p:spPr>
        <p:txBody>
          <a:bodyPr/>
          <a:lstStyle/>
          <a:p>
            <a:pPr eaLnBrk="1" hangingPunct="1">
              <a:defRPr/>
            </a:pPr>
            <a:r>
              <a:rPr lang="en-US" sz="4000"/>
              <a:t> </a:t>
            </a:r>
            <a:r>
              <a:rPr lang="en-US" sz="3800" b="1"/>
              <a:t>Methods of making Soluble Salts</a:t>
            </a:r>
            <a:r>
              <a:rPr lang="en-US" sz="4000"/>
              <a:t> </a:t>
            </a:r>
          </a:p>
        </p:txBody>
      </p:sp>
      <p:sp>
        <p:nvSpPr>
          <p:cNvPr id="48132" name="Rectangle 4">
            <a:extLst>
              <a:ext uri="{FF2B5EF4-FFF2-40B4-BE49-F238E27FC236}">
                <a16:creationId xmlns:a16="http://schemas.microsoft.com/office/drawing/2014/main" id="{B9746E83-F243-7323-C068-27B1FFF8912A}"/>
              </a:ext>
            </a:extLst>
          </p:cNvPr>
          <p:cNvSpPr>
            <a:spLocks noGrp="1" noChangeArrowheads="1"/>
          </p:cNvSpPr>
          <p:nvPr>
            <p:ph type="body" sz="half" idx="1"/>
          </p:nvPr>
        </p:nvSpPr>
        <p:spPr>
          <a:xfrm>
            <a:off x="76200" y="990600"/>
            <a:ext cx="5334000" cy="5135563"/>
          </a:xfrm>
        </p:spPr>
        <p:txBody>
          <a:bodyPr/>
          <a:lstStyle/>
          <a:p>
            <a:pPr marL="495300" indent="-495300" eaLnBrk="1" hangingPunct="1">
              <a:buFontTx/>
              <a:buAutoNum type="arabicParenR"/>
              <a:defRPr/>
            </a:pPr>
            <a:r>
              <a:rPr lang="en-US" sz="1800"/>
              <a:t>ACID + METAL</a:t>
            </a:r>
            <a:r>
              <a:rPr lang="en-US" sz="1800" b="1"/>
              <a:t> </a:t>
            </a:r>
            <a:r>
              <a:rPr lang="en-US" sz="1800" b="1">
                <a:sym typeface="Symbol" pitchFamily="18" charset="2"/>
              </a:rPr>
              <a:t></a:t>
            </a:r>
            <a:r>
              <a:rPr lang="en-US" sz="1800" b="1"/>
              <a:t> </a:t>
            </a:r>
            <a:r>
              <a:rPr lang="en-US" sz="1800"/>
              <a:t>SALT + HYDROGEN</a:t>
            </a:r>
          </a:p>
          <a:p>
            <a:pPr marL="495300" indent="-495300" eaLnBrk="1" hangingPunct="1">
              <a:buFontTx/>
              <a:buNone/>
              <a:defRPr/>
            </a:pPr>
            <a:endParaRPr lang="en-US" sz="1800"/>
          </a:p>
          <a:p>
            <a:pPr marL="495300" indent="-495300" eaLnBrk="1" hangingPunct="1">
              <a:buFont typeface="Wingdings" panose="05000000000000000000" pitchFamily="2" charset="2"/>
              <a:buNone/>
              <a:defRPr/>
            </a:pPr>
            <a:r>
              <a:rPr lang="en-US" sz="1800"/>
              <a:t>2)	ACID + BASE </a:t>
            </a:r>
            <a:r>
              <a:rPr lang="en-US" sz="1800" b="1">
                <a:sym typeface="Symbol" pitchFamily="18" charset="2"/>
              </a:rPr>
              <a:t></a:t>
            </a:r>
            <a:r>
              <a:rPr lang="en-US" sz="1800"/>
              <a:t> SALT + WATER</a:t>
            </a:r>
          </a:p>
          <a:p>
            <a:pPr marL="495300" indent="-495300" eaLnBrk="1" hangingPunct="1">
              <a:buFont typeface="Wingdings" panose="05000000000000000000" pitchFamily="2" charset="2"/>
              <a:buNone/>
              <a:defRPr/>
            </a:pPr>
            <a:endParaRPr lang="en-US" sz="1800"/>
          </a:p>
          <a:p>
            <a:pPr marL="495300" indent="-495300" eaLnBrk="1" hangingPunct="1">
              <a:buFont typeface="Wingdings" panose="05000000000000000000" pitchFamily="2" charset="2"/>
              <a:buNone/>
              <a:defRPr/>
            </a:pPr>
            <a:r>
              <a:rPr lang="en-US" sz="1800"/>
              <a:t>3)	ACID + CARBONATE </a:t>
            </a:r>
            <a:r>
              <a:rPr lang="en-US" sz="1800" b="1">
                <a:sym typeface="Symbol" pitchFamily="18" charset="2"/>
              </a:rPr>
              <a:t></a:t>
            </a:r>
            <a:r>
              <a:rPr lang="en-US" sz="1800" b="1"/>
              <a:t> </a:t>
            </a:r>
            <a:r>
              <a:rPr lang="en-US" sz="1800"/>
              <a:t>SALT + WATER + CARBON 	DIOXIDE</a:t>
            </a:r>
          </a:p>
          <a:p>
            <a:pPr marL="495300" indent="-495300" eaLnBrk="1" hangingPunct="1">
              <a:buFont typeface="Wingdings" panose="05000000000000000000" pitchFamily="2" charset="2"/>
              <a:buNone/>
              <a:defRPr/>
            </a:pPr>
            <a:endParaRPr lang="en-US" sz="1800"/>
          </a:p>
          <a:p>
            <a:pPr marL="495300" indent="-495300" eaLnBrk="1" hangingPunct="1">
              <a:buFontTx/>
              <a:buAutoNum type="arabicParenR" startAt="4"/>
              <a:defRPr/>
            </a:pPr>
            <a:r>
              <a:rPr lang="en-US" sz="1800"/>
              <a:t>ACID + ALKALI</a:t>
            </a:r>
            <a:r>
              <a:rPr lang="en-US" sz="1800" b="1"/>
              <a:t> </a:t>
            </a:r>
            <a:r>
              <a:rPr lang="en-US" sz="1800" b="1">
                <a:sym typeface="Symbol" pitchFamily="18" charset="2"/>
              </a:rPr>
              <a:t></a:t>
            </a:r>
            <a:r>
              <a:rPr lang="en-US" sz="1800"/>
              <a:t> SALT + WATER</a:t>
            </a:r>
          </a:p>
          <a:p>
            <a:pPr marL="495300" indent="-495300" eaLnBrk="1" hangingPunct="1">
              <a:buFontTx/>
              <a:buAutoNum type="arabicParenR" startAt="4"/>
              <a:defRPr/>
            </a:pPr>
            <a:endParaRPr lang="en-US" sz="1800"/>
          </a:p>
          <a:p>
            <a:pPr marL="495300" indent="-495300" eaLnBrk="1" hangingPunct="1">
              <a:buFontTx/>
              <a:buAutoNum type="arabicParenR" startAt="4"/>
              <a:defRPr/>
            </a:pPr>
            <a:r>
              <a:rPr lang="en-US" sz="1800"/>
              <a:t>DIRECT COMBINATION</a:t>
            </a:r>
          </a:p>
        </p:txBody>
      </p:sp>
      <p:pic>
        <p:nvPicPr>
          <p:cNvPr id="28678" name="Picture 5" descr="InsolBasePrepFullAnim">
            <a:extLst>
              <a:ext uri="{FF2B5EF4-FFF2-40B4-BE49-F238E27FC236}">
                <a16:creationId xmlns:a16="http://schemas.microsoft.com/office/drawing/2014/main" id="{AA61A854-4C4F-2621-65FC-C9B886606D33}"/>
              </a:ext>
            </a:extLst>
          </p:cNvPr>
          <p:cNvPicPr>
            <a:picLocks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88000" y="2590800"/>
            <a:ext cx="3556000" cy="1927225"/>
          </a:xfrm>
          <a:noFill/>
          <a:extLst>
            <a:ext uri="{909E8E84-426E-40DD-AFC4-6F175D3DCCD1}">
              <a14:hiddenFill xmlns:a14="http://schemas.microsoft.com/office/drawing/2010/main">
                <a:solidFill>
                  <a:srgbClr val="FFFFFF"/>
                </a:solidFill>
              </a14:hiddenFill>
            </a:ext>
          </a:extLst>
        </p:spPr>
      </p:pic>
      <p:sp>
        <p:nvSpPr>
          <p:cNvPr id="8" name="Date Placeholder 7">
            <a:extLst>
              <a:ext uri="{FF2B5EF4-FFF2-40B4-BE49-F238E27FC236}">
                <a16:creationId xmlns:a16="http://schemas.microsoft.com/office/drawing/2014/main" id="{32BC57EC-0BD7-F382-9918-D6602D4BC951}"/>
              </a:ext>
            </a:extLst>
          </p:cNvPr>
          <p:cNvSpPr>
            <a:spLocks noGrp="1"/>
          </p:cNvSpPr>
          <p:nvPr>
            <p:ph type="dt" sz="quarter" idx="10"/>
          </p:nvPr>
        </p:nvSpPr>
        <p:spPr/>
        <p:txBody>
          <a:bodyPr/>
          <a:lstStyle/>
          <a:p>
            <a:pPr>
              <a:defRPr/>
            </a:pPr>
            <a:fld id="{C7DD9943-D9AB-4441-9C28-6F0793A371F2}" type="datetime2">
              <a:rPr lang="ur-PK"/>
              <a:pPr>
                <a:defRPr/>
              </a:pPr>
              <a:t>منگل، 04 ذو القعد، 1444</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930955-29E9-EA13-A494-D90AC527B9F2}"/>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4D95AF7D-0055-9D26-B9EF-7D4C0553563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53D1EA-42F1-42E4-B1A6-FCB6A6C30DDF}" type="slidenum">
              <a:rPr lang="en-US" altLang="en-US"/>
              <a:pPr/>
              <a:t>27</a:t>
            </a:fld>
            <a:endParaRPr lang="en-US" altLang="en-US"/>
          </a:p>
        </p:txBody>
      </p:sp>
      <p:sp>
        <p:nvSpPr>
          <p:cNvPr id="49155" name="Rectangle 3">
            <a:extLst>
              <a:ext uri="{FF2B5EF4-FFF2-40B4-BE49-F238E27FC236}">
                <a16:creationId xmlns:a16="http://schemas.microsoft.com/office/drawing/2014/main" id="{F2781C50-49C8-9CF6-2DC3-A0DA2D74248F}"/>
              </a:ext>
            </a:extLst>
          </p:cNvPr>
          <p:cNvSpPr>
            <a:spLocks noGrp="1" noChangeArrowheads="1"/>
          </p:cNvSpPr>
          <p:nvPr>
            <p:ph type="body" idx="1"/>
          </p:nvPr>
        </p:nvSpPr>
        <p:spPr>
          <a:xfrm>
            <a:off x="457200" y="381000"/>
            <a:ext cx="8229600" cy="5562600"/>
          </a:xfrm>
        </p:spPr>
        <p:txBody>
          <a:bodyPr/>
          <a:lstStyle/>
          <a:p>
            <a:pPr eaLnBrk="1" hangingPunct="1">
              <a:lnSpc>
                <a:spcPct val="80000"/>
              </a:lnSpc>
              <a:defRPr/>
            </a:pPr>
            <a:r>
              <a:rPr lang="en-US" sz="2800" b="1" dirty="0">
                <a:solidFill>
                  <a:srgbClr val="FF0000"/>
                </a:solidFill>
              </a:rPr>
              <a:t>Method 1 (Acid + Metal) </a:t>
            </a:r>
            <a:endParaRPr lang="en-US" sz="2800" dirty="0">
              <a:solidFill>
                <a:srgbClr val="FF0000"/>
              </a:solidFill>
            </a:endParaRPr>
          </a:p>
          <a:p>
            <a:pPr eaLnBrk="1" hangingPunct="1">
              <a:lnSpc>
                <a:spcPct val="80000"/>
              </a:lnSpc>
              <a:defRPr/>
            </a:pPr>
            <a:r>
              <a:rPr lang="en-US" sz="2800" dirty="0"/>
              <a:t>Not suitable for making salts of metals </a:t>
            </a:r>
            <a:r>
              <a:rPr lang="en-US" sz="2800" u="sng" dirty="0"/>
              <a:t>above</a:t>
            </a:r>
            <a:r>
              <a:rPr lang="en-US" sz="2800" dirty="0"/>
              <a:t> magnesium, or </a:t>
            </a:r>
            <a:r>
              <a:rPr lang="en-US" sz="2800" u="sng" dirty="0"/>
              <a:t>below</a:t>
            </a:r>
            <a:r>
              <a:rPr lang="en-US" sz="2800" dirty="0"/>
              <a:t> iron/tin in reactivity.</a:t>
            </a:r>
          </a:p>
          <a:p>
            <a:pPr eaLnBrk="1" hangingPunct="1">
              <a:lnSpc>
                <a:spcPct val="80000"/>
              </a:lnSpc>
              <a:defRPr/>
            </a:pPr>
            <a:r>
              <a:rPr lang="en-US" sz="2800" dirty="0"/>
              <a:t>e.g.	</a:t>
            </a:r>
          </a:p>
          <a:p>
            <a:pPr lvl="2" eaLnBrk="1" hangingPunct="1">
              <a:lnSpc>
                <a:spcPct val="85000"/>
              </a:lnSpc>
              <a:defRPr/>
            </a:pPr>
            <a:r>
              <a:rPr lang="en-US" sz="2000" dirty="0"/>
              <a:t>Zn    +    2HCl    -------------------</a:t>
            </a:r>
            <a:r>
              <a:rPr lang="en-US" sz="2000" dirty="0">
                <a:sym typeface="Wingdings" pitchFamily="2" charset="2"/>
              </a:rPr>
              <a:t>   ZnCl</a:t>
            </a:r>
            <a:r>
              <a:rPr lang="en-US" sz="2000" baseline="-25000" dirty="0">
                <a:sym typeface="Wingdings" pitchFamily="2" charset="2"/>
              </a:rPr>
              <a:t>2</a:t>
            </a:r>
            <a:r>
              <a:rPr lang="en-US" sz="2000" dirty="0">
                <a:sym typeface="Wingdings" pitchFamily="2" charset="2"/>
              </a:rPr>
              <a:t>    +    H</a:t>
            </a:r>
            <a:r>
              <a:rPr lang="en-US" sz="2000" baseline="-25000" dirty="0">
                <a:sym typeface="Wingdings" pitchFamily="2" charset="2"/>
              </a:rPr>
              <a:t>2</a:t>
            </a:r>
          </a:p>
          <a:p>
            <a:pPr lvl="2" eaLnBrk="1" hangingPunct="1">
              <a:lnSpc>
                <a:spcPct val="85000"/>
              </a:lnSpc>
              <a:defRPr/>
            </a:pPr>
            <a:r>
              <a:rPr lang="en-US" sz="2000" dirty="0"/>
              <a:t>Fe    +    H</a:t>
            </a:r>
            <a:r>
              <a:rPr lang="en-US" sz="2000" baseline="-25000" dirty="0"/>
              <a:t>2</a:t>
            </a:r>
            <a:r>
              <a:rPr lang="en-US" sz="2000" dirty="0"/>
              <a:t>SO</a:t>
            </a:r>
            <a:r>
              <a:rPr lang="en-US" sz="2000" baseline="-25000" dirty="0"/>
              <a:t>4 </a:t>
            </a:r>
            <a:r>
              <a:rPr lang="en-US" sz="2000" dirty="0"/>
              <a:t>   ----------------</a:t>
            </a:r>
            <a:r>
              <a:rPr lang="en-US" sz="2000" dirty="0">
                <a:sym typeface="Wingdings" pitchFamily="2" charset="2"/>
              </a:rPr>
              <a:t>   FeSO</a:t>
            </a:r>
            <a:r>
              <a:rPr lang="en-US" sz="2000" baseline="-25000" dirty="0">
                <a:sym typeface="Wingdings" pitchFamily="2" charset="2"/>
              </a:rPr>
              <a:t>4</a:t>
            </a:r>
            <a:r>
              <a:rPr lang="en-US" sz="2000" dirty="0">
                <a:sym typeface="Wingdings" pitchFamily="2" charset="2"/>
              </a:rPr>
              <a:t>    +  H</a:t>
            </a:r>
            <a:r>
              <a:rPr lang="en-US" sz="2000" baseline="-25000" dirty="0">
                <a:sym typeface="Wingdings" pitchFamily="2" charset="2"/>
              </a:rPr>
              <a:t>2</a:t>
            </a:r>
            <a:endParaRPr lang="en-US" sz="2000" baseline="-25000" dirty="0"/>
          </a:p>
          <a:p>
            <a:pPr eaLnBrk="1" hangingPunct="1">
              <a:lnSpc>
                <a:spcPct val="80000"/>
              </a:lnSpc>
              <a:defRPr/>
            </a:pPr>
            <a:endParaRPr lang="en-US" sz="2800" b="1" dirty="0"/>
          </a:p>
          <a:p>
            <a:pPr eaLnBrk="1" hangingPunct="1">
              <a:lnSpc>
                <a:spcPct val="80000"/>
              </a:lnSpc>
              <a:defRPr/>
            </a:pPr>
            <a:r>
              <a:rPr lang="en-US" sz="2800" b="1" dirty="0">
                <a:solidFill>
                  <a:srgbClr val="FF0000"/>
                </a:solidFill>
              </a:rPr>
              <a:t>Method 2 (Acid + Base)</a:t>
            </a:r>
            <a:endParaRPr lang="en-US" sz="2800" dirty="0">
              <a:solidFill>
                <a:srgbClr val="FF0000"/>
              </a:solidFill>
            </a:endParaRPr>
          </a:p>
          <a:p>
            <a:pPr eaLnBrk="1" hangingPunct="1">
              <a:lnSpc>
                <a:spcPct val="80000"/>
              </a:lnSpc>
              <a:defRPr/>
            </a:pPr>
            <a:r>
              <a:rPr lang="en-US" sz="2800" dirty="0"/>
              <a:t>Useful for making salts of less reactive metals, e.g. lead, copper.</a:t>
            </a:r>
          </a:p>
          <a:p>
            <a:pPr eaLnBrk="1" hangingPunct="1">
              <a:lnSpc>
                <a:spcPct val="80000"/>
              </a:lnSpc>
              <a:defRPr/>
            </a:pPr>
            <a:r>
              <a:rPr lang="en-US" sz="2800" dirty="0"/>
              <a:t>e.g. 	</a:t>
            </a:r>
          </a:p>
          <a:p>
            <a:pPr lvl="2" eaLnBrk="1" hangingPunct="1">
              <a:lnSpc>
                <a:spcPct val="85000"/>
              </a:lnSpc>
              <a:defRPr/>
            </a:pPr>
            <a:r>
              <a:rPr lang="en-US" sz="2000" dirty="0" err="1"/>
              <a:t>CuO</a:t>
            </a:r>
            <a:r>
              <a:rPr lang="en-US" sz="2000" dirty="0"/>
              <a:t>    +    H</a:t>
            </a:r>
            <a:r>
              <a:rPr lang="en-US" sz="2000" baseline="-25000" dirty="0"/>
              <a:t>2</a:t>
            </a:r>
            <a:r>
              <a:rPr lang="en-US" sz="2000" dirty="0"/>
              <a:t>SO</a:t>
            </a:r>
            <a:r>
              <a:rPr lang="en-US" sz="2000" baseline="-25000" dirty="0"/>
              <a:t>4</a:t>
            </a:r>
            <a:r>
              <a:rPr lang="en-US" sz="2000" dirty="0"/>
              <a:t>    ----------------</a:t>
            </a:r>
            <a:r>
              <a:rPr lang="en-US" sz="2000" dirty="0">
                <a:sym typeface="Wingdings" pitchFamily="2" charset="2"/>
              </a:rPr>
              <a:t>    CuSO</a:t>
            </a:r>
            <a:r>
              <a:rPr lang="en-US" sz="2000" baseline="-25000" dirty="0">
                <a:sym typeface="Wingdings" pitchFamily="2" charset="2"/>
              </a:rPr>
              <a:t>4</a:t>
            </a:r>
            <a:r>
              <a:rPr lang="en-US" sz="2000" dirty="0">
                <a:sym typeface="Wingdings" pitchFamily="2" charset="2"/>
              </a:rPr>
              <a:t>    +    H</a:t>
            </a:r>
            <a:r>
              <a:rPr lang="en-US" sz="2000" baseline="-25000" dirty="0">
                <a:sym typeface="Wingdings" pitchFamily="2" charset="2"/>
              </a:rPr>
              <a:t>2</a:t>
            </a:r>
            <a:r>
              <a:rPr lang="en-US" sz="2000" dirty="0">
                <a:sym typeface="Wingdings" pitchFamily="2" charset="2"/>
              </a:rPr>
              <a:t>O</a:t>
            </a:r>
          </a:p>
          <a:p>
            <a:pPr lvl="2" eaLnBrk="1" hangingPunct="1">
              <a:lnSpc>
                <a:spcPct val="85000"/>
              </a:lnSpc>
              <a:defRPr/>
            </a:pPr>
            <a:r>
              <a:rPr lang="en-US" sz="2000" dirty="0" err="1"/>
              <a:t>MgO</a:t>
            </a:r>
            <a:r>
              <a:rPr lang="en-US" sz="2000" dirty="0"/>
              <a:t>    +    2HCl    ------------------</a:t>
            </a:r>
            <a:r>
              <a:rPr lang="en-US" sz="2000" dirty="0">
                <a:sym typeface="Wingdings" pitchFamily="2" charset="2"/>
              </a:rPr>
              <a:t>    MgCl</a:t>
            </a:r>
            <a:r>
              <a:rPr lang="en-US" sz="2000" baseline="-25000" dirty="0">
                <a:sym typeface="Wingdings" pitchFamily="2" charset="2"/>
              </a:rPr>
              <a:t>2</a:t>
            </a:r>
            <a:r>
              <a:rPr lang="en-US" sz="2000" dirty="0">
                <a:sym typeface="Wingdings" pitchFamily="2" charset="2"/>
              </a:rPr>
              <a:t>   +    H</a:t>
            </a:r>
            <a:r>
              <a:rPr lang="en-US" sz="2000" baseline="-25000" dirty="0">
                <a:sym typeface="Wingdings" pitchFamily="2" charset="2"/>
              </a:rPr>
              <a:t>2</a:t>
            </a:r>
            <a:r>
              <a:rPr lang="en-US" sz="2000" dirty="0">
                <a:sym typeface="Wingdings" pitchFamily="2" charset="2"/>
              </a:rPr>
              <a:t>O</a:t>
            </a:r>
            <a:endParaRPr lang="en-US" sz="2000" dirty="0"/>
          </a:p>
          <a:p>
            <a:pPr eaLnBrk="1" hangingPunct="1">
              <a:lnSpc>
                <a:spcPct val="80000"/>
              </a:lnSpc>
              <a:defRPr/>
            </a:pPr>
            <a:r>
              <a:rPr lang="en-US" sz="2800" dirty="0"/>
              <a:t>Add excess base to acid. </a:t>
            </a:r>
          </a:p>
        </p:txBody>
      </p:sp>
      <p:sp>
        <p:nvSpPr>
          <p:cNvPr id="7" name="Date Placeholder 6">
            <a:extLst>
              <a:ext uri="{FF2B5EF4-FFF2-40B4-BE49-F238E27FC236}">
                <a16:creationId xmlns:a16="http://schemas.microsoft.com/office/drawing/2014/main" id="{7E288448-B2C7-7D53-CAD5-327C0C6E7AD9}"/>
              </a:ext>
            </a:extLst>
          </p:cNvPr>
          <p:cNvSpPr>
            <a:spLocks noGrp="1"/>
          </p:cNvSpPr>
          <p:nvPr>
            <p:ph type="dt" sz="quarter" idx="10"/>
          </p:nvPr>
        </p:nvSpPr>
        <p:spPr/>
        <p:txBody>
          <a:bodyPr/>
          <a:lstStyle/>
          <a:p>
            <a:pPr>
              <a:defRPr/>
            </a:pPr>
            <a:fld id="{ED48FF4B-7555-4612-A24B-EAE5F6E6F74B}" type="datetime2">
              <a:rPr lang="ur-PK"/>
              <a:pPr>
                <a:defRPr/>
              </a:pPr>
              <a:t>منگل، 04 ذو القعد، 1444</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98E4722-6C69-90A2-64C6-022023C2195F}"/>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84ECF8DC-FAEC-7111-447E-2409C2A0D0C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A0B49C-5D84-47AA-89A2-DA8EAD760997}" type="slidenum">
              <a:rPr lang="en-US" altLang="en-US"/>
              <a:pPr/>
              <a:t>28</a:t>
            </a:fld>
            <a:endParaRPr lang="en-US" altLang="en-US"/>
          </a:p>
        </p:txBody>
      </p:sp>
      <p:sp>
        <p:nvSpPr>
          <p:cNvPr id="120835" name="Rectangle 3">
            <a:extLst>
              <a:ext uri="{FF2B5EF4-FFF2-40B4-BE49-F238E27FC236}">
                <a16:creationId xmlns:a16="http://schemas.microsoft.com/office/drawing/2014/main" id="{273B8B72-7E5F-EE2D-1651-B8E71B448445}"/>
              </a:ext>
            </a:extLst>
          </p:cNvPr>
          <p:cNvSpPr>
            <a:spLocks noGrp="1" noChangeArrowheads="1"/>
          </p:cNvSpPr>
          <p:nvPr>
            <p:ph type="body" idx="1"/>
          </p:nvPr>
        </p:nvSpPr>
        <p:spPr>
          <a:xfrm>
            <a:off x="457200" y="609600"/>
            <a:ext cx="8229600" cy="5334000"/>
          </a:xfrm>
        </p:spPr>
        <p:txBody>
          <a:bodyPr/>
          <a:lstStyle/>
          <a:p>
            <a:pPr eaLnBrk="1" hangingPunct="1">
              <a:lnSpc>
                <a:spcPct val="80000"/>
              </a:lnSpc>
              <a:defRPr/>
            </a:pPr>
            <a:r>
              <a:rPr lang="en-US" sz="2400" b="1" dirty="0">
                <a:solidFill>
                  <a:srgbClr val="FF0000"/>
                </a:solidFill>
              </a:rPr>
              <a:t>Method 3 (Acid + Carbonate)</a:t>
            </a:r>
            <a:endParaRPr lang="en-US" sz="2400" dirty="0">
              <a:solidFill>
                <a:srgbClr val="FF0000"/>
              </a:solidFill>
            </a:endParaRPr>
          </a:p>
          <a:p>
            <a:pPr eaLnBrk="1" hangingPunct="1">
              <a:lnSpc>
                <a:spcPct val="80000"/>
              </a:lnSpc>
              <a:defRPr/>
            </a:pPr>
            <a:r>
              <a:rPr lang="en-US" sz="2400" dirty="0"/>
              <a:t>Useful particularly for making salts of more reactive metals, e.g. calcium, sodium.</a:t>
            </a:r>
          </a:p>
          <a:p>
            <a:pPr eaLnBrk="1" hangingPunct="1">
              <a:lnSpc>
                <a:spcPct val="80000"/>
              </a:lnSpc>
              <a:defRPr/>
            </a:pPr>
            <a:r>
              <a:rPr lang="en-US" sz="2400" dirty="0"/>
              <a:t>e.g.	</a:t>
            </a:r>
          </a:p>
          <a:p>
            <a:pPr lvl="2" eaLnBrk="1" hangingPunct="1">
              <a:lnSpc>
                <a:spcPct val="75000"/>
              </a:lnSpc>
              <a:defRPr/>
            </a:pPr>
            <a:r>
              <a:rPr lang="en-US" sz="1800" dirty="0"/>
              <a:t>CaCO</a:t>
            </a:r>
            <a:r>
              <a:rPr lang="en-US" sz="1800" baseline="-25000" dirty="0"/>
              <a:t>3 </a:t>
            </a:r>
            <a:r>
              <a:rPr lang="en-US" sz="1800" dirty="0"/>
              <a:t>   +    2HCl    -------------</a:t>
            </a:r>
            <a:r>
              <a:rPr lang="en-US" sz="1800" dirty="0">
                <a:sym typeface="Wingdings" pitchFamily="2" charset="2"/>
              </a:rPr>
              <a:t>    CaCl</a:t>
            </a:r>
            <a:r>
              <a:rPr lang="en-US" sz="1800" baseline="-25000" dirty="0">
                <a:sym typeface="Wingdings" pitchFamily="2" charset="2"/>
              </a:rPr>
              <a:t>2</a:t>
            </a:r>
            <a:r>
              <a:rPr lang="en-US" sz="1800" dirty="0">
                <a:sym typeface="Wingdings" pitchFamily="2" charset="2"/>
              </a:rPr>
              <a:t>    +    H</a:t>
            </a:r>
            <a:r>
              <a:rPr lang="en-US" sz="1800" baseline="-25000" dirty="0">
                <a:sym typeface="Wingdings" pitchFamily="2" charset="2"/>
              </a:rPr>
              <a:t>2</a:t>
            </a:r>
            <a:r>
              <a:rPr lang="en-US" sz="1800" dirty="0">
                <a:sym typeface="Wingdings" pitchFamily="2" charset="2"/>
              </a:rPr>
              <a:t>O    +    CO</a:t>
            </a:r>
            <a:r>
              <a:rPr lang="en-US" sz="1800" baseline="-25000" dirty="0">
                <a:sym typeface="Wingdings" pitchFamily="2" charset="2"/>
              </a:rPr>
              <a:t>2</a:t>
            </a:r>
            <a:r>
              <a:rPr lang="en-US" sz="1800" dirty="0">
                <a:sym typeface="Wingdings" pitchFamily="2" charset="2"/>
              </a:rPr>
              <a:t>.</a:t>
            </a:r>
          </a:p>
          <a:p>
            <a:pPr lvl="2" eaLnBrk="1" hangingPunct="1">
              <a:lnSpc>
                <a:spcPct val="75000"/>
              </a:lnSpc>
              <a:defRPr/>
            </a:pPr>
            <a:r>
              <a:rPr lang="en-US" sz="1800" dirty="0"/>
              <a:t>Na</a:t>
            </a:r>
            <a:r>
              <a:rPr lang="en-US" sz="1800" baseline="-25000" dirty="0"/>
              <a:t>2</a:t>
            </a:r>
            <a:r>
              <a:rPr lang="en-US" sz="1800" dirty="0"/>
              <a:t>CO</a:t>
            </a:r>
            <a:r>
              <a:rPr lang="en-US" sz="1800" baseline="-25000" dirty="0"/>
              <a:t>3</a:t>
            </a:r>
            <a:r>
              <a:rPr lang="en-US" sz="1800" dirty="0"/>
              <a:t>    +   H</a:t>
            </a:r>
            <a:r>
              <a:rPr lang="en-US" sz="1800" baseline="-25000" dirty="0"/>
              <a:t>2</a:t>
            </a:r>
            <a:r>
              <a:rPr lang="en-US" sz="1800" dirty="0"/>
              <a:t>SO</a:t>
            </a:r>
            <a:r>
              <a:rPr lang="en-US" sz="1800" baseline="-25000" dirty="0"/>
              <a:t>4</a:t>
            </a:r>
            <a:r>
              <a:rPr lang="en-US" sz="1800" dirty="0"/>
              <a:t>    ------------</a:t>
            </a:r>
            <a:r>
              <a:rPr lang="en-US" sz="1800" dirty="0">
                <a:sym typeface="Wingdings" pitchFamily="2" charset="2"/>
              </a:rPr>
              <a:t>    Na</a:t>
            </a:r>
            <a:r>
              <a:rPr lang="en-US" sz="1800" baseline="-25000" dirty="0">
                <a:sym typeface="Wingdings" pitchFamily="2" charset="2"/>
              </a:rPr>
              <a:t>2</a:t>
            </a:r>
            <a:r>
              <a:rPr lang="en-US" sz="1800" dirty="0">
                <a:sym typeface="Wingdings" pitchFamily="2" charset="2"/>
              </a:rPr>
              <a:t>SO</a:t>
            </a:r>
            <a:r>
              <a:rPr lang="en-US" sz="1800" baseline="-25000" dirty="0">
                <a:sym typeface="Wingdings" pitchFamily="2" charset="2"/>
              </a:rPr>
              <a:t>4 </a:t>
            </a:r>
            <a:r>
              <a:rPr lang="en-US" sz="1800" dirty="0">
                <a:sym typeface="Wingdings" pitchFamily="2" charset="2"/>
              </a:rPr>
              <a:t>   +    H</a:t>
            </a:r>
            <a:r>
              <a:rPr lang="en-US" sz="1800" baseline="-25000" dirty="0">
                <a:sym typeface="Wingdings" pitchFamily="2" charset="2"/>
              </a:rPr>
              <a:t>2</a:t>
            </a:r>
            <a:r>
              <a:rPr lang="en-US" sz="1800" dirty="0">
                <a:sym typeface="Wingdings" pitchFamily="2" charset="2"/>
              </a:rPr>
              <a:t>O    +    CO</a:t>
            </a:r>
            <a:r>
              <a:rPr lang="en-US" sz="1800" baseline="-25000" dirty="0">
                <a:sym typeface="Wingdings" pitchFamily="2" charset="2"/>
              </a:rPr>
              <a:t>2</a:t>
            </a:r>
            <a:r>
              <a:rPr lang="en-US" sz="1800" dirty="0">
                <a:sym typeface="Wingdings" pitchFamily="2" charset="2"/>
              </a:rPr>
              <a:t>.</a:t>
            </a:r>
            <a:endParaRPr lang="en-US" sz="1800" dirty="0"/>
          </a:p>
          <a:p>
            <a:pPr eaLnBrk="1" hangingPunct="1">
              <a:lnSpc>
                <a:spcPct val="80000"/>
              </a:lnSpc>
              <a:defRPr/>
            </a:pPr>
            <a:r>
              <a:rPr lang="en-US" sz="2400" b="1" dirty="0">
                <a:solidFill>
                  <a:srgbClr val="FF0000"/>
                </a:solidFill>
              </a:rPr>
              <a:t>Method 4 (Acid + Alkali)</a:t>
            </a:r>
            <a:endParaRPr lang="en-US" sz="2400" dirty="0">
              <a:solidFill>
                <a:srgbClr val="FF0000"/>
              </a:solidFill>
            </a:endParaRPr>
          </a:p>
          <a:p>
            <a:pPr eaLnBrk="1" hangingPunct="1">
              <a:lnSpc>
                <a:spcPct val="80000"/>
              </a:lnSpc>
              <a:defRPr/>
            </a:pPr>
            <a:r>
              <a:rPr lang="en-US" sz="2400" dirty="0"/>
              <a:t>This is useful for making salts of reactive metals, and ammonium salts. It is different from methods 1-3, as both reactants are in solution. This means </a:t>
            </a:r>
            <a:r>
              <a:rPr lang="en-US" sz="2400" dirty="0" err="1"/>
              <a:t>neutralisation</a:t>
            </a:r>
            <a:r>
              <a:rPr lang="en-US" sz="2400" dirty="0"/>
              <a:t> must be achieved, by adding exactly the right amount of acid to </a:t>
            </a:r>
            <a:r>
              <a:rPr lang="en-US" sz="2400" dirty="0" err="1"/>
              <a:t>neutralise</a:t>
            </a:r>
            <a:r>
              <a:rPr lang="en-US" sz="2400" dirty="0"/>
              <a:t> the alkali. This can be worked out by </a:t>
            </a:r>
            <a:r>
              <a:rPr lang="en-US" sz="2400" b="1" dirty="0"/>
              <a:t>titration</a:t>
            </a:r>
            <a:endParaRPr lang="en-US" sz="2400" dirty="0"/>
          </a:p>
          <a:p>
            <a:pPr eaLnBrk="1" hangingPunct="1">
              <a:lnSpc>
                <a:spcPct val="80000"/>
              </a:lnSpc>
              <a:defRPr/>
            </a:pPr>
            <a:r>
              <a:rPr lang="en-US" sz="2400" dirty="0"/>
              <a:t>e.g.</a:t>
            </a:r>
          </a:p>
          <a:p>
            <a:pPr lvl="2" eaLnBrk="1" hangingPunct="1">
              <a:lnSpc>
                <a:spcPct val="75000"/>
              </a:lnSpc>
              <a:defRPr/>
            </a:pPr>
            <a:r>
              <a:rPr lang="en-US" sz="1800" dirty="0" err="1"/>
              <a:t>NaOH</a:t>
            </a:r>
            <a:r>
              <a:rPr lang="en-US" sz="1800" dirty="0"/>
              <a:t>    +    </a:t>
            </a:r>
            <a:r>
              <a:rPr lang="en-US" sz="1800" dirty="0" err="1"/>
              <a:t>HCl</a:t>
            </a:r>
            <a:r>
              <a:rPr lang="en-US" sz="1800" dirty="0"/>
              <a:t>    --------------</a:t>
            </a:r>
            <a:r>
              <a:rPr lang="en-US" sz="1800" dirty="0">
                <a:sym typeface="Wingdings" pitchFamily="2" charset="2"/>
              </a:rPr>
              <a:t>    </a:t>
            </a:r>
            <a:r>
              <a:rPr lang="en-US" sz="1800" dirty="0" err="1">
                <a:sym typeface="Wingdings" pitchFamily="2" charset="2"/>
              </a:rPr>
              <a:t>NaCl</a:t>
            </a:r>
            <a:r>
              <a:rPr lang="en-US" sz="1800" dirty="0">
                <a:sym typeface="Wingdings" pitchFamily="2" charset="2"/>
              </a:rPr>
              <a:t>    +    H</a:t>
            </a:r>
            <a:r>
              <a:rPr lang="en-US" sz="1800" baseline="-25000" dirty="0">
                <a:sym typeface="Wingdings" pitchFamily="2" charset="2"/>
              </a:rPr>
              <a:t>2</a:t>
            </a:r>
            <a:r>
              <a:rPr lang="en-US" sz="1800" dirty="0">
                <a:sym typeface="Wingdings" pitchFamily="2" charset="2"/>
              </a:rPr>
              <a:t>O</a:t>
            </a:r>
          </a:p>
          <a:p>
            <a:pPr lvl="2" eaLnBrk="1" hangingPunct="1">
              <a:lnSpc>
                <a:spcPct val="75000"/>
              </a:lnSpc>
              <a:defRPr/>
            </a:pPr>
            <a:r>
              <a:rPr lang="en-US" sz="1800" dirty="0"/>
              <a:t>2NH</a:t>
            </a:r>
            <a:r>
              <a:rPr lang="en-US" sz="1800" baseline="-25000" dirty="0"/>
              <a:t>4</a:t>
            </a:r>
            <a:r>
              <a:rPr lang="en-US" sz="1800" dirty="0"/>
              <a:t>OH    +    H</a:t>
            </a:r>
            <a:r>
              <a:rPr lang="en-US" sz="1800" baseline="-25000" dirty="0"/>
              <a:t>2</a:t>
            </a:r>
            <a:r>
              <a:rPr lang="en-US" sz="1800" dirty="0"/>
              <a:t>SO</a:t>
            </a:r>
            <a:r>
              <a:rPr lang="en-US" sz="1800" baseline="-25000" dirty="0"/>
              <a:t>4</a:t>
            </a:r>
            <a:r>
              <a:rPr lang="en-US" sz="1800" dirty="0"/>
              <a:t>    ----------------------</a:t>
            </a:r>
            <a:r>
              <a:rPr lang="en-US" sz="1800" dirty="0">
                <a:sym typeface="Wingdings" pitchFamily="2" charset="2"/>
              </a:rPr>
              <a:t>    (NH</a:t>
            </a:r>
            <a:r>
              <a:rPr lang="en-US" sz="1800" baseline="-25000" dirty="0">
                <a:sym typeface="Wingdings" pitchFamily="2" charset="2"/>
              </a:rPr>
              <a:t>4</a:t>
            </a:r>
            <a:r>
              <a:rPr lang="en-US" sz="1800" dirty="0">
                <a:sym typeface="Wingdings" pitchFamily="2" charset="2"/>
              </a:rPr>
              <a:t>)</a:t>
            </a:r>
            <a:r>
              <a:rPr lang="en-US" sz="1800" baseline="-25000" dirty="0">
                <a:sym typeface="Wingdings" pitchFamily="2" charset="2"/>
              </a:rPr>
              <a:t>2</a:t>
            </a:r>
            <a:r>
              <a:rPr lang="en-US" sz="1800" dirty="0">
                <a:sym typeface="Wingdings" pitchFamily="2" charset="2"/>
              </a:rPr>
              <a:t>SO</a:t>
            </a:r>
            <a:r>
              <a:rPr lang="en-US" sz="1800" baseline="-25000" dirty="0">
                <a:sym typeface="Wingdings" pitchFamily="2" charset="2"/>
              </a:rPr>
              <a:t>4</a:t>
            </a:r>
            <a:r>
              <a:rPr lang="en-US" sz="1800" dirty="0">
                <a:sym typeface="Wingdings" pitchFamily="2" charset="2"/>
              </a:rPr>
              <a:t>    +   2H</a:t>
            </a:r>
            <a:r>
              <a:rPr lang="en-US" sz="1800" baseline="-25000" dirty="0">
                <a:sym typeface="Wingdings" pitchFamily="2" charset="2"/>
              </a:rPr>
              <a:t>2</a:t>
            </a:r>
            <a:r>
              <a:rPr lang="en-US" sz="1800" dirty="0">
                <a:sym typeface="Wingdings" pitchFamily="2" charset="2"/>
              </a:rPr>
              <a:t>O</a:t>
            </a:r>
            <a:endParaRPr lang="en-US" sz="1800" dirty="0"/>
          </a:p>
          <a:p>
            <a:pPr eaLnBrk="1" hangingPunct="1">
              <a:lnSpc>
                <a:spcPct val="80000"/>
              </a:lnSpc>
              <a:defRPr/>
            </a:pPr>
            <a:endParaRPr lang="en-US" sz="2400" dirty="0"/>
          </a:p>
          <a:p>
            <a:pPr eaLnBrk="1" hangingPunct="1">
              <a:lnSpc>
                <a:spcPct val="80000"/>
              </a:lnSpc>
              <a:defRPr/>
            </a:pPr>
            <a:endParaRPr lang="en-US" sz="2400" dirty="0"/>
          </a:p>
        </p:txBody>
      </p:sp>
      <p:sp>
        <p:nvSpPr>
          <p:cNvPr id="7" name="Date Placeholder 6">
            <a:extLst>
              <a:ext uri="{FF2B5EF4-FFF2-40B4-BE49-F238E27FC236}">
                <a16:creationId xmlns:a16="http://schemas.microsoft.com/office/drawing/2014/main" id="{D027DC56-F3B4-4636-4868-0582D5E413FD}"/>
              </a:ext>
            </a:extLst>
          </p:cNvPr>
          <p:cNvSpPr>
            <a:spLocks noGrp="1"/>
          </p:cNvSpPr>
          <p:nvPr>
            <p:ph type="dt" sz="quarter" idx="10"/>
          </p:nvPr>
        </p:nvSpPr>
        <p:spPr/>
        <p:txBody>
          <a:bodyPr/>
          <a:lstStyle/>
          <a:p>
            <a:pPr>
              <a:defRPr/>
            </a:pPr>
            <a:fld id="{BD3431D8-2849-4BBE-B4AF-A2EDEA25744C}" type="datetime2">
              <a:rPr lang="ur-PK"/>
              <a:pPr>
                <a:defRPr/>
              </a:pPr>
              <a:t>منگل، 04 ذو القعد، 1444</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06C8D81-BC09-814F-4F1E-E6858825CE29}"/>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59D09BE2-4635-ACD2-5DA2-42975FEC046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6176F5-CFF3-46E5-A284-EBD9EBEECBC3}" type="slidenum">
              <a:rPr lang="en-US" altLang="en-US"/>
              <a:pPr/>
              <a:t>29</a:t>
            </a:fld>
            <a:endParaRPr lang="en-US" altLang="en-US"/>
          </a:p>
        </p:txBody>
      </p:sp>
      <p:sp>
        <p:nvSpPr>
          <p:cNvPr id="51205" name="Rectangle 5">
            <a:extLst>
              <a:ext uri="{FF2B5EF4-FFF2-40B4-BE49-F238E27FC236}">
                <a16:creationId xmlns:a16="http://schemas.microsoft.com/office/drawing/2014/main" id="{1BA7E8DD-8115-DCA9-8368-7F827E5B7FFF}"/>
              </a:ext>
            </a:extLst>
          </p:cNvPr>
          <p:cNvSpPr>
            <a:spLocks noGrp="1" noChangeArrowheads="1"/>
          </p:cNvSpPr>
          <p:nvPr>
            <p:ph type="title"/>
          </p:nvPr>
        </p:nvSpPr>
        <p:spPr/>
        <p:txBody>
          <a:bodyPr/>
          <a:lstStyle/>
          <a:p>
            <a:pPr eaLnBrk="1" hangingPunct="1">
              <a:defRPr/>
            </a:pPr>
            <a:endParaRPr lang="en-US"/>
          </a:p>
        </p:txBody>
      </p:sp>
      <p:pic>
        <p:nvPicPr>
          <p:cNvPr id="31749" name="Picture 4" descr="SolBasePrepFullAnim">
            <a:extLst>
              <a:ext uri="{FF2B5EF4-FFF2-40B4-BE49-F238E27FC236}">
                <a16:creationId xmlns:a16="http://schemas.microsoft.com/office/drawing/2014/main" id="{506DF7C9-25A7-9E12-3C40-2096A8020A15}"/>
              </a:ext>
            </a:extLst>
          </p:cNvPr>
          <p:cNvPicPr>
            <a:picLocks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1524000"/>
            <a:ext cx="5895975" cy="4903788"/>
          </a:xfr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C643C84E-850F-DB33-8FEE-F3353EF17F05}"/>
              </a:ext>
            </a:extLst>
          </p:cNvPr>
          <p:cNvSpPr>
            <a:spLocks noGrp="1"/>
          </p:cNvSpPr>
          <p:nvPr>
            <p:ph type="dt" sz="quarter" idx="10"/>
          </p:nvPr>
        </p:nvSpPr>
        <p:spPr/>
        <p:txBody>
          <a:bodyPr/>
          <a:lstStyle/>
          <a:p>
            <a:pPr>
              <a:defRPr/>
            </a:pPr>
            <a:fld id="{4AF607FA-C600-4090-B27F-DD1477CCA80B}" type="datetime2">
              <a:rPr lang="ur-PK"/>
              <a:pPr>
                <a:defRPr/>
              </a:pPr>
              <a:t>منگل، 04 ذو القعد، 1444</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DC0395C-C79D-79A5-3674-6AF377537D2A}"/>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38DF5F6C-7A55-B238-0875-663B793E4A0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AB80C6-F9B6-46B9-BC31-DC15B9841377}" type="slidenum">
              <a:rPr lang="en-US" altLang="en-US"/>
              <a:pPr/>
              <a:t>3</a:t>
            </a:fld>
            <a:endParaRPr lang="en-US" altLang="en-US"/>
          </a:p>
        </p:txBody>
      </p:sp>
      <p:sp>
        <p:nvSpPr>
          <p:cNvPr id="105474" name="Rectangle 2">
            <a:extLst>
              <a:ext uri="{FF2B5EF4-FFF2-40B4-BE49-F238E27FC236}">
                <a16:creationId xmlns:a16="http://schemas.microsoft.com/office/drawing/2014/main" id="{3DE4A589-5C7A-872E-7418-962EB1A580EA}"/>
              </a:ext>
            </a:extLst>
          </p:cNvPr>
          <p:cNvSpPr>
            <a:spLocks noGrp="1" noChangeArrowheads="1"/>
          </p:cNvSpPr>
          <p:nvPr>
            <p:ph type="title"/>
          </p:nvPr>
        </p:nvSpPr>
        <p:spPr/>
        <p:txBody>
          <a:bodyPr/>
          <a:lstStyle/>
          <a:p>
            <a:pPr eaLnBrk="1" hangingPunct="1">
              <a:defRPr/>
            </a:pPr>
            <a:endParaRPr lang="en-US"/>
          </a:p>
        </p:txBody>
      </p:sp>
      <p:sp>
        <p:nvSpPr>
          <p:cNvPr id="105475" name="Rectangle 3">
            <a:extLst>
              <a:ext uri="{FF2B5EF4-FFF2-40B4-BE49-F238E27FC236}">
                <a16:creationId xmlns:a16="http://schemas.microsoft.com/office/drawing/2014/main" id="{03D7268C-9DB1-E912-75F5-1D3C25C7937D}"/>
              </a:ext>
            </a:extLst>
          </p:cNvPr>
          <p:cNvSpPr>
            <a:spLocks noGrp="1" noChangeArrowheads="1"/>
          </p:cNvSpPr>
          <p:nvPr>
            <p:ph type="body" idx="1"/>
          </p:nvPr>
        </p:nvSpPr>
        <p:spPr/>
        <p:txBody>
          <a:bodyPr/>
          <a:lstStyle/>
          <a:p>
            <a:pPr lvl="1" eaLnBrk="1" hangingPunct="1">
              <a:lnSpc>
                <a:spcPct val="80000"/>
              </a:lnSpc>
              <a:defRPr/>
            </a:pPr>
            <a:r>
              <a:rPr lang="en-US" sz="2400" dirty="0">
                <a:effectLst/>
              </a:rPr>
              <a:t>In </a:t>
            </a:r>
            <a:r>
              <a:rPr lang="en-US" sz="2400" b="1" dirty="0">
                <a:effectLst/>
              </a:rPr>
              <a:t>acid solutions</a:t>
            </a:r>
            <a:r>
              <a:rPr lang="en-US" sz="2400" dirty="0">
                <a:effectLst/>
              </a:rPr>
              <a:t> there are </a:t>
            </a:r>
            <a:r>
              <a:rPr lang="en-US" sz="2400" b="1" dirty="0">
                <a:effectLst/>
              </a:rPr>
              <a:t>more H</a:t>
            </a:r>
            <a:r>
              <a:rPr lang="en-US" sz="2400" b="1" baseline="30000" dirty="0">
                <a:effectLst/>
              </a:rPr>
              <a:t>+</a:t>
            </a:r>
            <a:r>
              <a:rPr lang="en-US" sz="2400" b="1" dirty="0">
                <a:effectLst/>
              </a:rPr>
              <a:t> ions than OH</a:t>
            </a:r>
            <a:r>
              <a:rPr lang="en-US" sz="2400" b="1" baseline="30000" dirty="0">
                <a:effectLst/>
              </a:rPr>
              <a:t>-</a:t>
            </a:r>
            <a:r>
              <a:rPr lang="en-US" sz="2400" b="1" dirty="0">
                <a:effectLst/>
              </a:rPr>
              <a:t> ions</a:t>
            </a:r>
            <a:r>
              <a:rPr lang="en-US" sz="2400" dirty="0">
                <a:effectLst/>
              </a:rPr>
              <a:t>. </a:t>
            </a:r>
          </a:p>
          <a:p>
            <a:pPr lvl="1" eaLnBrk="1" hangingPunct="1">
              <a:lnSpc>
                <a:spcPct val="80000"/>
              </a:lnSpc>
              <a:defRPr/>
            </a:pPr>
            <a:r>
              <a:rPr lang="en-US" sz="2400" dirty="0">
                <a:effectLst/>
              </a:rPr>
              <a:t>In </a:t>
            </a:r>
            <a:r>
              <a:rPr lang="en-US" sz="2400" b="1" dirty="0">
                <a:effectLst/>
              </a:rPr>
              <a:t>alkaline solution</a:t>
            </a:r>
            <a:r>
              <a:rPr lang="en-US" sz="2400" dirty="0">
                <a:effectLst/>
              </a:rPr>
              <a:t> there are </a:t>
            </a:r>
            <a:r>
              <a:rPr lang="en-US" sz="2400" b="1" dirty="0">
                <a:effectLst/>
              </a:rPr>
              <a:t>more OH</a:t>
            </a:r>
            <a:r>
              <a:rPr lang="en-US" sz="2400" b="1" baseline="30000" dirty="0">
                <a:effectLst/>
              </a:rPr>
              <a:t>-</a:t>
            </a:r>
            <a:r>
              <a:rPr lang="en-US" sz="2400" b="1" dirty="0">
                <a:effectLst/>
              </a:rPr>
              <a:t> ions than H</a:t>
            </a:r>
            <a:r>
              <a:rPr lang="en-US" sz="2400" b="1" baseline="30000" dirty="0">
                <a:effectLst/>
              </a:rPr>
              <a:t>+</a:t>
            </a:r>
            <a:r>
              <a:rPr lang="en-US" sz="2400" b="1" dirty="0">
                <a:effectLst/>
              </a:rPr>
              <a:t> ions</a:t>
            </a:r>
            <a:r>
              <a:rPr lang="en-US" sz="2400" dirty="0">
                <a:effectLst/>
              </a:rPr>
              <a:t>. </a:t>
            </a:r>
          </a:p>
          <a:p>
            <a:pPr lvl="1" eaLnBrk="1" hangingPunct="1">
              <a:lnSpc>
                <a:spcPct val="80000"/>
              </a:lnSpc>
              <a:defRPr/>
            </a:pPr>
            <a:r>
              <a:rPr lang="en-US" sz="2400" dirty="0">
                <a:effectLst/>
              </a:rPr>
              <a:t>Acids that dissociate (ionize) to a large extent are strong electrolytes and </a:t>
            </a:r>
            <a:r>
              <a:rPr lang="en-US" sz="2400" b="1" dirty="0">
                <a:effectLst/>
                <a:hlinkClick r:id="rId2" action="ppaction://hlinkfile"/>
              </a:rPr>
              <a:t>Strong Acids</a:t>
            </a:r>
            <a:r>
              <a:rPr lang="en-US" sz="2400" dirty="0">
                <a:effectLst/>
              </a:rPr>
              <a:t>. </a:t>
            </a:r>
          </a:p>
          <a:p>
            <a:pPr lvl="1" eaLnBrk="1" hangingPunct="1">
              <a:lnSpc>
                <a:spcPct val="80000"/>
              </a:lnSpc>
              <a:defRPr/>
            </a:pPr>
            <a:r>
              <a:rPr lang="en-US" sz="2400" dirty="0">
                <a:effectLst/>
              </a:rPr>
              <a:t>Acids that dissociate only to a small extent are </a:t>
            </a:r>
            <a:r>
              <a:rPr lang="en-US" sz="2400" b="1" dirty="0">
                <a:effectLst/>
                <a:hlinkClick r:id="rId2" action="ppaction://hlinkfile"/>
              </a:rPr>
              <a:t>Weak Acids</a:t>
            </a:r>
            <a:r>
              <a:rPr lang="en-US" sz="2400" dirty="0">
                <a:effectLst/>
              </a:rPr>
              <a:t> and weak electrolytes</a:t>
            </a:r>
          </a:p>
          <a:p>
            <a:pPr eaLnBrk="1" hangingPunct="1">
              <a:lnSpc>
                <a:spcPct val="80000"/>
              </a:lnSpc>
              <a:defRPr/>
            </a:pPr>
            <a:r>
              <a:rPr lang="en-US" sz="2400" dirty="0">
                <a:effectLst/>
              </a:rPr>
              <a:t>Bases can be strong or weak depending on the extent to which they dissociate and produce OH</a:t>
            </a:r>
            <a:r>
              <a:rPr lang="en-US" sz="2400" baseline="30000" dirty="0">
                <a:effectLst/>
              </a:rPr>
              <a:t>–</a:t>
            </a:r>
            <a:r>
              <a:rPr lang="en-US" sz="2400" dirty="0">
                <a:effectLst/>
              </a:rPr>
              <a:t> ions in solution. Most metal hydroxides are strong electrolytes and </a:t>
            </a:r>
            <a:r>
              <a:rPr lang="en-US" sz="2400" b="1" dirty="0">
                <a:effectLst/>
                <a:hlinkClick r:id="rId2" action="ppaction://hlinkfile"/>
              </a:rPr>
              <a:t>Strong Bases</a:t>
            </a:r>
            <a:r>
              <a:rPr lang="en-US" sz="2400" dirty="0">
                <a:effectLst/>
              </a:rPr>
              <a:t>. Ammonia, NH</a:t>
            </a:r>
            <a:r>
              <a:rPr lang="en-US" sz="2400" baseline="-25000" dirty="0">
                <a:effectLst/>
              </a:rPr>
              <a:t>3</a:t>
            </a:r>
            <a:r>
              <a:rPr lang="en-US" sz="2400" dirty="0">
                <a:effectLst/>
              </a:rPr>
              <a:t>, is a weak electrolyte and </a:t>
            </a:r>
            <a:r>
              <a:rPr lang="en-US" sz="2400" b="1" dirty="0">
                <a:effectLst/>
                <a:hlinkClick r:id="rId2" action="ppaction://hlinkfile"/>
              </a:rPr>
              <a:t>Weak Base</a:t>
            </a:r>
            <a:r>
              <a:rPr lang="en-US" sz="2400" dirty="0">
                <a:effectLst/>
              </a:rPr>
              <a:t>.</a:t>
            </a:r>
          </a:p>
          <a:p>
            <a:pPr eaLnBrk="1" hangingPunct="1">
              <a:lnSpc>
                <a:spcPct val="80000"/>
              </a:lnSpc>
              <a:defRPr/>
            </a:pPr>
            <a:endParaRPr lang="en-US" sz="2000" dirty="0"/>
          </a:p>
        </p:txBody>
      </p:sp>
      <p:sp>
        <p:nvSpPr>
          <p:cNvPr id="7" name="Date Placeholder 6">
            <a:extLst>
              <a:ext uri="{FF2B5EF4-FFF2-40B4-BE49-F238E27FC236}">
                <a16:creationId xmlns:a16="http://schemas.microsoft.com/office/drawing/2014/main" id="{4607240D-E27A-41A6-20CE-83EDC7AD264C}"/>
              </a:ext>
            </a:extLst>
          </p:cNvPr>
          <p:cNvSpPr>
            <a:spLocks noGrp="1"/>
          </p:cNvSpPr>
          <p:nvPr>
            <p:ph type="dt" sz="quarter" idx="10"/>
          </p:nvPr>
        </p:nvSpPr>
        <p:spPr/>
        <p:txBody>
          <a:bodyPr/>
          <a:lstStyle/>
          <a:p>
            <a:pPr>
              <a:defRPr/>
            </a:pPr>
            <a:fld id="{6E7F4514-16FA-42A8-A8D3-DC4FD49A818B}" type="datetime2">
              <a:rPr lang="ur-PK"/>
              <a:pPr>
                <a:defRPr/>
              </a:pPr>
              <a:t>منگل، 04 ذو القعد، 1444</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2D6F3BD-AA6F-EABA-8963-68CD6DB6E9A6}"/>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C3A49092-3125-96C9-7FAB-F77D145ED95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BFBB1C-5177-449C-BDF7-58942EEA975B}" type="slidenum">
              <a:rPr lang="en-US" altLang="en-US"/>
              <a:pPr/>
              <a:t>30</a:t>
            </a:fld>
            <a:endParaRPr lang="en-US" altLang="en-US"/>
          </a:p>
        </p:txBody>
      </p:sp>
      <p:sp>
        <p:nvSpPr>
          <p:cNvPr id="54274" name="Rectangle 2">
            <a:extLst>
              <a:ext uri="{FF2B5EF4-FFF2-40B4-BE49-F238E27FC236}">
                <a16:creationId xmlns:a16="http://schemas.microsoft.com/office/drawing/2014/main" id="{4AAB417D-68FC-57B6-895D-EDBE64373C74}"/>
              </a:ext>
            </a:extLst>
          </p:cNvPr>
          <p:cNvSpPr>
            <a:spLocks noGrp="1" noChangeArrowheads="1"/>
          </p:cNvSpPr>
          <p:nvPr>
            <p:ph type="title"/>
          </p:nvPr>
        </p:nvSpPr>
        <p:spPr/>
        <p:txBody>
          <a:bodyPr/>
          <a:lstStyle/>
          <a:p>
            <a:pPr eaLnBrk="1" hangingPunct="1">
              <a:defRPr/>
            </a:pPr>
            <a:r>
              <a:rPr lang="en-US" b="1"/>
              <a:t>Making Insoluble Salts</a:t>
            </a:r>
          </a:p>
        </p:txBody>
      </p:sp>
      <p:sp>
        <p:nvSpPr>
          <p:cNvPr id="54275" name="Rectangle 3">
            <a:extLst>
              <a:ext uri="{FF2B5EF4-FFF2-40B4-BE49-F238E27FC236}">
                <a16:creationId xmlns:a16="http://schemas.microsoft.com/office/drawing/2014/main" id="{B857384D-6054-8511-DCDF-743032AA4B03}"/>
              </a:ext>
            </a:extLst>
          </p:cNvPr>
          <p:cNvSpPr>
            <a:spLocks noGrp="1" noChangeArrowheads="1"/>
          </p:cNvSpPr>
          <p:nvPr>
            <p:ph type="body" idx="1"/>
          </p:nvPr>
        </p:nvSpPr>
        <p:spPr>
          <a:xfrm>
            <a:off x="0" y="1600200"/>
            <a:ext cx="8915400" cy="4525963"/>
          </a:xfrm>
        </p:spPr>
        <p:txBody>
          <a:bodyPr/>
          <a:lstStyle/>
          <a:p>
            <a:pPr eaLnBrk="1" hangingPunct="1">
              <a:defRPr/>
            </a:pPr>
            <a:r>
              <a:rPr lang="en-US" dirty="0"/>
              <a:t>This involves mixing solutions of two </a:t>
            </a:r>
            <a:r>
              <a:rPr lang="en-US" u="sng" dirty="0"/>
              <a:t>soluble</a:t>
            </a:r>
            <a:r>
              <a:rPr lang="en-US" dirty="0"/>
              <a:t> salts that between them contain the ions that make up the insoluble salt. It is made by two methods.</a:t>
            </a:r>
          </a:p>
          <a:p>
            <a:pPr lvl="1" eaLnBrk="1" hangingPunct="1">
              <a:defRPr/>
            </a:pPr>
            <a:r>
              <a:rPr lang="en-US" b="1" dirty="0">
                <a:solidFill>
                  <a:srgbClr val="FF0000"/>
                </a:solidFill>
              </a:rPr>
              <a:t>PRECIPITATION</a:t>
            </a:r>
          </a:p>
          <a:p>
            <a:pPr lvl="2" eaLnBrk="1" hangingPunct="1">
              <a:defRPr/>
            </a:pPr>
            <a:r>
              <a:rPr lang="en-US" b="1" dirty="0"/>
              <a:t>BaCl</a:t>
            </a:r>
            <a:r>
              <a:rPr lang="en-US" b="1" baseline="-25000" dirty="0"/>
              <a:t>2(</a:t>
            </a:r>
            <a:r>
              <a:rPr lang="en-US" b="1" baseline="-25000" dirty="0" err="1"/>
              <a:t>aq</a:t>
            </a:r>
            <a:r>
              <a:rPr lang="en-US" b="1" baseline="-25000" dirty="0"/>
              <a:t>)</a:t>
            </a:r>
            <a:r>
              <a:rPr lang="en-US" b="1" dirty="0"/>
              <a:t> + MgSO</a:t>
            </a:r>
            <a:r>
              <a:rPr lang="en-US" b="1" baseline="-25000" dirty="0"/>
              <a:t>4(</a:t>
            </a:r>
            <a:r>
              <a:rPr lang="en-US" b="1" baseline="-25000" dirty="0" err="1"/>
              <a:t>aq</a:t>
            </a:r>
            <a:r>
              <a:rPr lang="en-US" b="1" baseline="-25000" dirty="0"/>
              <a:t>)</a:t>
            </a:r>
            <a:r>
              <a:rPr lang="en-US" b="1" dirty="0"/>
              <a:t>	</a:t>
            </a:r>
            <a:r>
              <a:rPr lang="en-US" b="1" dirty="0">
                <a:sym typeface="Symbol" pitchFamily="18" charset="2"/>
              </a:rPr>
              <a:t></a:t>
            </a:r>
            <a:r>
              <a:rPr lang="en-US" b="1" dirty="0"/>
              <a:t> BaSO</a:t>
            </a:r>
            <a:r>
              <a:rPr lang="en-US" b="1" baseline="-25000" dirty="0"/>
              <a:t>4(s) </a:t>
            </a:r>
            <a:r>
              <a:rPr lang="en-US" b="1" dirty="0"/>
              <a:t>+ MgCl</a:t>
            </a:r>
            <a:r>
              <a:rPr lang="en-US" b="1" baseline="-25000" dirty="0"/>
              <a:t>2(</a:t>
            </a:r>
            <a:r>
              <a:rPr lang="en-US" b="1" baseline="-25000" dirty="0" err="1"/>
              <a:t>aq</a:t>
            </a:r>
            <a:r>
              <a:rPr lang="en-US" b="1" baseline="-25000" dirty="0"/>
              <a:t>)</a:t>
            </a:r>
            <a:endParaRPr lang="en-US" b="1" dirty="0"/>
          </a:p>
          <a:p>
            <a:pPr lvl="2" eaLnBrk="1" hangingPunct="1">
              <a:buFontTx/>
              <a:buNone/>
              <a:defRPr/>
            </a:pPr>
            <a:endParaRPr lang="en-US" b="1" dirty="0"/>
          </a:p>
          <a:p>
            <a:pPr lvl="1" eaLnBrk="1" hangingPunct="1">
              <a:defRPr/>
            </a:pPr>
            <a:r>
              <a:rPr lang="en-US" b="1" dirty="0">
                <a:solidFill>
                  <a:srgbClr val="FF0000"/>
                </a:solidFill>
              </a:rPr>
              <a:t>DIRECT COMBINATION</a:t>
            </a:r>
          </a:p>
          <a:p>
            <a:pPr lvl="2" eaLnBrk="1" hangingPunct="1">
              <a:defRPr/>
            </a:pPr>
            <a:r>
              <a:rPr lang="en-US" b="1" dirty="0"/>
              <a:t>Fe    +    S    </a:t>
            </a:r>
            <a:r>
              <a:rPr lang="en-US" b="1" dirty="0">
                <a:sym typeface="Wingdings" pitchFamily="2" charset="2"/>
              </a:rPr>
              <a:t>---heat---- </a:t>
            </a:r>
            <a:r>
              <a:rPr lang="en-US" b="1" dirty="0" err="1">
                <a:sym typeface="Wingdings" pitchFamily="2" charset="2"/>
              </a:rPr>
              <a:t>FeS</a:t>
            </a:r>
            <a:endParaRPr lang="en-US" b="1" dirty="0"/>
          </a:p>
          <a:p>
            <a:pPr lvl="2" eaLnBrk="1" hangingPunct="1">
              <a:defRPr/>
            </a:pPr>
            <a:endParaRPr lang="en-US" b="1" baseline="-25000" dirty="0"/>
          </a:p>
        </p:txBody>
      </p:sp>
      <p:sp>
        <p:nvSpPr>
          <p:cNvPr id="7" name="Date Placeholder 6">
            <a:extLst>
              <a:ext uri="{FF2B5EF4-FFF2-40B4-BE49-F238E27FC236}">
                <a16:creationId xmlns:a16="http://schemas.microsoft.com/office/drawing/2014/main" id="{97490783-B591-448D-E610-32C94D681813}"/>
              </a:ext>
            </a:extLst>
          </p:cNvPr>
          <p:cNvSpPr>
            <a:spLocks noGrp="1"/>
          </p:cNvSpPr>
          <p:nvPr>
            <p:ph type="dt" sz="quarter" idx="10"/>
          </p:nvPr>
        </p:nvSpPr>
        <p:spPr/>
        <p:txBody>
          <a:bodyPr/>
          <a:lstStyle/>
          <a:p>
            <a:pPr>
              <a:defRPr/>
            </a:pPr>
            <a:fld id="{A2A2C082-C014-4E43-9D36-B7A25C1EE0E3}" type="datetime2">
              <a:rPr lang="ur-PK"/>
              <a:pPr>
                <a:defRPr/>
              </a:pPr>
              <a:t>منگل، 04 ذو القعد، 1444</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CB03D8E6-2E13-B478-8F0D-58212B39B0FF}"/>
              </a:ext>
            </a:extLst>
          </p:cNvPr>
          <p:cNvSpPr>
            <a:spLocks noGrp="1"/>
          </p:cNvSpPr>
          <p:nvPr>
            <p:ph type="ftr" sz="quarter" idx="11"/>
          </p:nvPr>
        </p:nvSpPr>
        <p:spPr/>
        <p:txBody>
          <a:bodyPr/>
          <a:lstStyle/>
          <a:p>
            <a:pPr>
              <a:defRPr/>
            </a:pPr>
            <a:r>
              <a:rPr lang="pt-BR"/>
              <a:t>Topic 10: ACIDS, BASES &amp; SALTS</a:t>
            </a:r>
            <a:endParaRPr lang="en-US"/>
          </a:p>
        </p:txBody>
      </p:sp>
      <p:sp>
        <p:nvSpPr>
          <p:cNvPr id="7" name="Slide Number Placeholder 6">
            <a:extLst>
              <a:ext uri="{FF2B5EF4-FFF2-40B4-BE49-F238E27FC236}">
                <a16:creationId xmlns:a16="http://schemas.microsoft.com/office/drawing/2014/main" id="{F3B5DBC0-05C7-1AF7-9B76-A9032BF53F2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874D5C-761E-4C81-AA61-86AE66B60DBF}" type="slidenum">
              <a:rPr lang="en-US" altLang="en-US"/>
              <a:pPr/>
              <a:t>31</a:t>
            </a:fld>
            <a:endParaRPr lang="en-US" altLang="en-US"/>
          </a:p>
        </p:txBody>
      </p:sp>
      <p:sp>
        <p:nvSpPr>
          <p:cNvPr id="75778" name="Rectangle 2">
            <a:extLst>
              <a:ext uri="{FF2B5EF4-FFF2-40B4-BE49-F238E27FC236}">
                <a16:creationId xmlns:a16="http://schemas.microsoft.com/office/drawing/2014/main" id="{1D623617-0BB6-DAF7-4D91-EB53BBDB455C}"/>
              </a:ext>
            </a:extLst>
          </p:cNvPr>
          <p:cNvSpPr>
            <a:spLocks noGrp="1" noChangeArrowheads="1"/>
          </p:cNvSpPr>
          <p:nvPr>
            <p:ph type="title"/>
          </p:nvPr>
        </p:nvSpPr>
        <p:spPr>
          <a:xfrm>
            <a:off x="609600" y="341313"/>
            <a:ext cx="8080375" cy="827087"/>
          </a:xfrm>
        </p:spPr>
        <p:txBody>
          <a:bodyPr/>
          <a:lstStyle/>
          <a:p>
            <a:pPr eaLnBrk="1" hangingPunct="1">
              <a:defRPr/>
            </a:pPr>
            <a:r>
              <a:rPr lang="en-US"/>
              <a:t>PRECIPITATION REACTION</a:t>
            </a:r>
          </a:p>
        </p:txBody>
      </p:sp>
      <p:pic>
        <p:nvPicPr>
          <p:cNvPr id="33797" name="Picture 3" descr="WH04_05">
            <a:extLst>
              <a:ext uri="{FF2B5EF4-FFF2-40B4-BE49-F238E27FC236}">
                <a16:creationId xmlns:a16="http://schemas.microsoft.com/office/drawing/2014/main" id="{1F3BD1A3-7A96-B16D-7966-04E4FFEF4D3B}"/>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l="7877" t="10501" r="11252" b="6001"/>
          <a:stretch>
            <a:fillRect/>
          </a:stretch>
        </p:blipFill>
        <p:spPr>
          <a:xfrm>
            <a:off x="228600" y="2651125"/>
            <a:ext cx="3949700" cy="3597275"/>
          </a:xfrm>
          <a:noFill/>
          <a:extLst>
            <a:ext uri="{909E8E84-426E-40DD-AFC4-6F175D3DCCD1}">
              <a14:hiddenFill xmlns:a14="http://schemas.microsoft.com/office/drawing/2010/main">
                <a:solidFill>
                  <a:srgbClr val="FFFFFF"/>
                </a:solidFill>
              </a14:hiddenFill>
            </a:ext>
          </a:extLst>
        </p:spPr>
      </p:pic>
      <p:pic>
        <p:nvPicPr>
          <p:cNvPr id="33798" name="Picture 4" descr="WHUPG824">
            <a:extLst>
              <a:ext uri="{FF2B5EF4-FFF2-40B4-BE49-F238E27FC236}">
                <a16:creationId xmlns:a16="http://schemas.microsoft.com/office/drawing/2014/main" id="{DE3A2B26-3A1C-E8FD-6A99-A2967295E0B2}"/>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l="5626" t="10501" r="9001" b="10501"/>
          <a:stretch>
            <a:fillRect/>
          </a:stretch>
        </p:blipFill>
        <p:spPr>
          <a:xfrm>
            <a:off x="4191000" y="1600200"/>
            <a:ext cx="4267200" cy="3730625"/>
          </a:xfrm>
          <a:noFill/>
          <a:extLst>
            <a:ext uri="{909E8E84-426E-40DD-AFC4-6F175D3DCCD1}">
              <a14:hiddenFill xmlns:a14="http://schemas.microsoft.com/office/drawing/2010/main">
                <a:solidFill>
                  <a:srgbClr val="FFFFFF"/>
                </a:solidFill>
              </a14:hiddenFill>
            </a:ext>
          </a:extLst>
        </p:spPr>
      </p:pic>
      <p:sp>
        <p:nvSpPr>
          <p:cNvPr id="8" name="Date Placeholder 7">
            <a:extLst>
              <a:ext uri="{FF2B5EF4-FFF2-40B4-BE49-F238E27FC236}">
                <a16:creationId xmlns:a16="http://schemas.microsoft.com/office/drawing/2014/main" id="{78F660F7-32EE-3CB7-0699-3C2C12D78329}"/>
              </a:ext>
            </a:extLst>
          </p:cNvPr>
          <p:cNvSpPr>
            <a:spLocks noGrp="1"/>
          </p:cNvSpPr>
          <p:nvPr>
            <p:ph type="dt" sz="quarter" idx="10"/>
          </p:nvPr>
        </p:nvSpPr>
        <p:spPr/>
        <p:txBody>
          <a:bodyPr/>
          <a:lstStyle/>
          <a:p>
            <a:pPr>
              <a:defRPr/>
            </a:pPr>
            <a:fld id="{D6CE66D3-DABE-48BD-9DCC-422C7622ABEC}" type="datetime2">
              <a:rPr lang="ur-PK"/>
              <a:pPr>
                <a:defRPr/>
              </a:pPr>
              <a:t>منگل، 04 ذو القعد، 1444</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D3AF774-8128-BCFD-1134-7CF2ED18CEA6}"/>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14F3CB3E-3BE2-2CEB-D823-AB45C2AEE41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E4BA2F-66A7-47D0-ABA9-AC582C6B66D7}" type="slidenum">
              <a:rPr lang="en-US" altLang="en-US"/>
              <a:pPr/>
              <a:t>32</a:t>
            </a:fld>
            <a:endParaRPr lang="en-US" altLang="en-US"/>
          </a:p>
        </p:txBody>
      </p:sp>
      <p:sp>
        <p:nvSpPr>
          <p:cNvPr id="55298" name="Rectangle 2">
            <a:extLst>
              <a:ext uri="{FF2B5EF4-FFF2-40B4-BE49-F238E27FC236}">
                <a16:creationId xmlns:a16="http://schemas.microsoft.com/office/drawing/2014/main" id="{6BD6C808-71CB-58AC-DF95-71823877C0A7}"/>
              </a:ext>
            </a:extLst>
          </p:cNvPr>
          <p:cNvSpPr>
            <a:spLocks noGrp="1" noChangeArrowheads="1"/>
          </p:cNvSpPr>
          <p:nvPr>
            <p:ph type="title"/>
          </p:nvPr>
        </p:nvSpPr>
        <p:spPr>
          <a:xfrm>
            <a:off x="914400" y="409575"/>
            <a:ext cx="7543800" cy="758825"/>
          </a:xfrm>
        </p:spPr>
        <p:txBody>
          <a:bodyPr/>
          <a:lstStyle/>
          <a:p>
            <a:pPr eaLnBrk="1" hangingPunct="1">
              <a:defRPr/>
            </a:pPr>
            <a:br>
              <a:rPr lang="en-US" b="1" dirty="0"/>
            </a:br>
            <a:r>
              <a:rPr lang="en-US" b="1" dirty="0"/>
              <a:t>Types of Salts</a:t>
            </a:r>
            <a:br>
              <a:rPr lang="en-US" b="1" dirty="0"/>
            </a:br>
            <a:br>
              <a:rPr lang="en-US" dirty="0"/>
            </a:br>
            <a:endParaRPr lang="en-US" b="1" dirty="0"/>
          </a:p>
        </p:txBody>
      </p:sp>
      <p:sp>
        <p:nvSpPr>
          <p:cNvPr id="55299" name="Rectangle 3">
            <a:extLst>
              <a:ext uri="{FF2B5EF4-FFF2-40B4-BE49-F238E27FC236}">
                <a16:creationId xmlns:a16="http://schemas.microsoft.com/office/drawing/2014/main" id="{BF01FEDB-7F2F-2073-04FA-E7F0982A7B07}"/>
              </a:ext>
            </a:extLst>
          </p:cNvPr>
          <p:cNvSpPr>
            <a:spLocks noGrp="1" noChangeArrowheads="1"/>
          </p:cNvSpPr>
          <p:nvPr>
            <p:ph type="body" idx="1"/>
          </p:nvPr>
        </p:nvSpPr>
        <p:spPr>
          <a:xfrm>
            <a:off x="381000" y="1143000"/>
            <a:ext cx="8763000" cy="5181600"/>
          </a:xfrm>
        </p:spPr>
        <p:txBody>
          <a:bodyPr/>
          <a:lstStyle/>
          <a:p>
            <a:pPr eaLnBrk="1" hangingPunct="1">
              <a:defRPr/>
            </a:pPr>
            <a:endParaRPr lang="en-US" dirty="0"/>
          </a:p>
          <a:p>
            <a:pPr eaLnBrk="1" hangingPunct="1">
              <a:defRPr/>
            </a:pPr>
            <a:r>
              <a:rPr lang="en-US" b="1" i="1" dirty="0">
                <a:solidFill>
                  <a:srgbClr val="FF0000"/>
                </a:solidFill>
              </a:rPr>
              <a:t>Normal Salts:</a:t>
            </a:r>
            <a:r>
              <a:rPr lang="en-US" dirty="0">
                <a:solidFill>
                  <a:srgbClr val="FF0000"/>
                </a:solidFill>
              </a:rPr>
              <a:t>	</a:t>
            </a:r>
          </a:p>
          <a:p>
            <a:pPr eaLnBrk="1" hangingPunct="1">
              <a:defRPr/>
            </a:pPr>
            <a:r>
              <a:rPr lang="en-US" dirty="0"/>
              <a:t>Normal salts are formed when all the replaceable hydrogen ions in the acid have been completely replaced by metallic ions.</a:t>
            </a:r>
          </a:p>
          <a:p>
            <a:pPr eaLnBrk="1" hangingPunct="1">
              <a:defRPr/>
            </a:pPr>
            <a:r>
              <a:rPr lang="en-US" sz="2600" dirty="0" err="1"/>
              <a:t>HCl</a:t>
            </a:r>
            <a:r>
              <a:rPr lang="en-US" sz="2600" baseline="-25000" dirty="0"/>
              <a:t>(</a:t>
            </a:r>
            <a:r>
              <a:rPr lang="en-US" sz="2600" baseline="-25000" dirty="0" err="1"/>
              <a:t>aq</a:t>
            </a:r>
            <a:r>
              <a:rPr lang="en-US" sz="2600" baseline="-25000" dirty="0"/>
              <a:t>)</a:t>
            </a:r>
            <a:r>
              <a:rPr lang="en-US" sz="2600" dirty="0"/>
              <a:t>    +    </a:t>
            </a:r>
            <a:r>
              <a:rPr lang="en-US" sz="2600" dirty="0" err="1"/>
              <a:t>NaOH</a:t>
            </a:r>
            <a:r>
              <a:rPr lang="en-US" sz="2600" baseline="-25000" dirty="0"/>
              <a:t>(</a:t>
            </a:r>
            <a:r>
              <a:rPr lang="en-US" sz="2600" baseline="-25000" dirty="0" err="1"/>
              <a:t>aq</a:t>
            </a:r>
            <a:r>
              <a:rPr lang="en-US" sz="2600" baseline="-25000" dirty="0"/>
              <a:t>)</a:t>
            </a:r>
            <a:r>
              <a:rPr lang="en-US" sz="2600" dirty="0"/>
              <a:t>   </a:t>
            </a:r>
            <a:r>
              <a:rPr lang="en-US" sz="2600" dirty="0">
                <a:sym typeface="Symbol" pitchFamily="18" charset="2"/>
              </a:rPr>
              <a:t></a:t>
            </a:r>
            <a:r>
              <a:rPr lang="en-US" sz="2600" dirty="0"/>
              <a:t>	  </a:t>
            </a:r>
            <a:r>
              <a:rPr lang="en-US" sz="2600" dirty="0" err="1"/>
              <a:t>NaCl</a:t>
            </a:r>
            <a:r>
              <a:rPr lang="en-US" sz="2600" baseline="-25000" dirty="0"/>
              <a:t>(</a:t>
            </a:r>
            <a:r>
              <a:rPr lang="en-US" sz="2600" baseline="-25000" dirty="0" err="1"/>
              <a:t>aq</a:t>
            </a:r>
            <a:r>
              <a:rPr lang="en-US" sz="2600" baseline="-25000" dirty="0"/>
              <a:t>)</a:t>
            </a:r>
            <a:r>
              <a:rPr lang="en-US" sz="2600" dirty="0"/>
              <a:t>    + 		H</a:t>
            </a:r>
            <a:r>
              <a:rPr lang="en-US" sz="2600" baseline="-25000" dirty="0"/>
              <a:t>2</a:t>
            </a:r>
            <a:r>
              <a:rPr lang="en-US" sz="2600" dirty="0"/>
              <a:t>O</a:t>
            </a:r>
            <a:r>
              <a:rPr lang="en-US" sz="2600" baseline="-25000" dirty="0"/>
              <a:t>(l) </a:t>
            </a:r>
            <a:endParaRPr lang="en-US" sz="2600" dirty="0"/>
          </a:p>
          <a:p>
            <a:pPr eaLnBrk="1" hangingPunct="1">
              <a:defRPr/>
            </a:pPr>
            <a:r>
              <a:rPr lang="en-US" sz="2600" dirty="0"/>
              <a:t>H</a:t>
            </a:r>
            <a:r>
              <a:rPr lang="en-US" sz="2600" baseline="-25000" dirty="0"/>
              <a:t>2</a:t>
            </a:r>
            <a:r>
              <a:rPr lang="en-US" sz="2600" dirty="0"/>
              <a:t>SO</a:t>
            </a:r>
            <a:r>
              <a:rPr lang="en-US" sz="2600" baseline="-25000" dirty="0"/>
              <a:t>4(</a:t>
            </a:r>
            <a:r>
              <a:rPr lang="en-US" sz="2600" baseline="-25000" dirty="0" err="1"/>
              <a:t>aq</a:t>
            </a:r>
            <a:r>
              <a:rPr lang="en-US" sz="2600" baseline="-25000" dirty="0"/>
              <a:t>)</a:t>
            </a:r>
            <a:r>
              <a:rPr lang="en-US" sz="2600" dirty="0"/>
              <a:t>    +    </a:t>
            </a:r>
            <a:r>
              <a:rPr lang="en-US" sz="2600" dirty="0" err="1"/>
              <a:t>ZnO</a:t>
            </a:r>
            <a:r>
              <a:rPr lang="en-US" sz="2600" baseline="-25000" dirty="0"/>
              <a:t>(</a:t>
            </a:r>
            <a:r>
              <a:rPr lang="en-US" sz="2600" baseline="-25000" dirty="0" err="1"/>
              <a:t>aq</a:t>
            </a:r>
            <a:r>
              <a:rPr lang="en-US" sz="2600" baseline="-25000" dirty="0"/>
              <a:t>)</a:t>
            </a:r>
            <a:r>
              <a:rPr lang="en-US" sz="2600" dirty="0"/>
              <a:t>     </a:t>
            </a:r>
            <a:r>
              <a:rPr lang="en-US" sz="2600" dirty="0">
                <a:sym typeface="Symbol" pitchFamily="18" charset="2"/>
              </a:rPr>
              <a:t></a:t>
            </a:r>
            <a:r>
              <a:rPr lang="en-US" sz="2600" dirty="0"/>
              <a:t>     ZnSO</a:t>
            </a:r>
            <a:r>
              <a:rPr lang="en-US" sz="2600" baseline="-25000" dirty="0"/>
              <a:t>4(</a:t>
            </a:r>
            <a:r>
              <a:rPr lang="en-US" sz="2600" baseline="-25000" dirty="0" err="1"/>
              <a:t>aq</a:t>
            </a:r>
            <a:r>
              <a:rPr lang="en-US" sz="2600" baseline="-25000" dirty="0"/>
              <a:t>)</a:t>
            </a:r>
            <a:r>
              <a:rPr lang="en-US" sz="2600" dirty="0"/>
              <a:t>   +   H</a:t>
            </a:r>
            <a:r>
              <a:rPr lang="en-US" sz="2600" baseline="-25000" dirty="0"/>
              <a:t>2</a:t>
            </a:r>
            <a:r>
              <a:rPr lang="en-US" sz="2600" dirty="0"/>
              <a:t>O</a:t>
            </a:r>
            <a:r>
              <a:rPr lang="en-US" sz="2600" baseline="-25000" dirty="0"/>
              <a:t>(l) </a:t>
            </a:r>
            <a:r>
              <a:rPr lang="en-US" sz="2600" dirty="0"/>
              <a:t> </a:t>
            </a:r>
          </a:p>
          <a:p>
            <a:pPr eaLnBrk="1" hangingPunct="1">
              <a:defRPr/>
            </a:pPr>
            <a:r>
              <a:rPr lang="en-US" dirty="0"/>
              <a:t>Normal salts are neutral to litmus paper.</a:t>
            </a:r>
            <a:endParaRPr lang="en-US" b="1" i="1" u="sng" dirty="0"/>
          </a:p>
        </p:txBody>
      </p:sp>
      <p:sp>
        <p:nvSpPr>
          <p:cNvPr id="7" name="Date Placeholder 6">
            <a:extLst>
              <a:ext uri="{FF2B5EF4-FFF2-40B4-BE49-F238E27FC236}">
                <a16:creationId xmlns:a16="http://schemas.microsoft.com/office/drawing/2014/main" id="{FD84FF65-E0F1-A0C8-1EBC-40DA102E3598}"/>
              </a:ext>
            </a:extLst>
          </p:cNvPr>
          <p:cNvSpPr>
            <a:spLocks noGrp="1"/>
          </p:cNvSpPr>
          <p:nvPr>
            <p:ph type="dt" sz="quarter" idx="10"/>
          </p:nvPr>
        </p:nvSpPr>
        <p:spPr/>
        <p:txBody>
          <a:bodyPr/>
          <a:lstStyle/>
          <a:p>
            <a:pPr>
              <a:defRPr/>
            </a:pPr>
            <a:fld id="{4D6A52A2-070D-4C08-99BB-BD94A0761717}" type="datetime2">
              <a:rPr lang="ur-PK"/>
              <a:pPr>
                <a:defRPr/>
              </a:pPr>
              <a:t>منگل، 04 ذو القعد، 1444</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C68FE97D-B643-93C1-3F62-9B8E7F178476}"/>
              </a:ext>
            </a:extLst>
          </p:cNvPr>
          <p:cNvSpPr>
            <a:spLocks noGrp="1"/>
          </p:cNvSpPr>
          <p:nvPr>
            <p:ph type="ftr" sz="quarter" idx="11"/>
          </p:nvPr>
        </p:nvSpPr>
        <p:spPr/>
        <p:txBody>
          <a:bodyPr/>
          <a:lstStyle/>
          <a:p>
            <a:pPr>
              <a:defRPr/>
            </a:pPr>
            <a:r>
              <a:rPr lang="pt-BR"/>
              <a:t>Topic 10: ACIDS, BASES &amp; SALTS</a:t>
            </a:r>
            <a:endParaRPr lang="en-US"/>
          </a:p>
        </p:txBody>
      </p:sp>
      <p:sp>
        <p:nvSpPr>
          <p:cNvPr id="5" name="Slide Number Placeholder 5">
            <a:extLst>
              <a:ext uri="{FF2B5EF4-FFF2-40B4-BE49-F238E27FC236}">
                <a16:creationId xmlns:a16="http://schemas.microsoft.com/office/drawing/2014/main" id="{200A04EF-2FB1-B00A-EAF7-776C3BA7014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D13293-64B9-4152-B40A-F6BEA7A41309}" type="slidenum">
              <a:rPr lang="en-US" altLang="en-US"/>
              <a:pPr/>
              <a:t>33</a:t>
            </a:fld>
            <a:endParaRPr lang="en-US" altLang="en-US"/>
          </a:p>
        </p:txBody>
      </p:sp>
      <p:sp>
        <p:nvSpPr>
          <p:cNvPr id="123907" name="Rectangle 3">
            <a:extLst>
              <a:ext uri="{FF2B5EF4-FFF2-40B4-BE49-F238E27FC236}">
                <a16:creationId xmlns:a16="http://schemas.microsoft.com/office/drawing/2014/main" id="{ED2DE404-810E-FE49-0CCD-F3DABE8106DC}"/>
              </a:ext>
            </a:extLst>
          </p:cNvPr>
          <p:cNvSpPr>
            <a:spLocks noGrp="1" noChangeArrowheads="1"/>
          </p:cNvSpPr>
          <p:nvPr>
            <p:ph type="body" idx="1"/>
          </p:nvPr>
        </p:nvSpPr>
        <p:spPr>
          <a:xfrm>
            <a:off x="685800" y="228600"/>
            <a:ext cx="8229600" cy="5715000"/>
          </a:xfrm>
        </p:spPr>
        <p:txBody>
          <a:bodyPr/>
          <a:lstStyle/>
          <a:p>
            <a:pPr eaLnBrk="1" hangingPunct="1">
              <a:lnSpc>
                <a:spcPct val="90000"/>
              </a:lnSpc>
              <a:defRPr/>
            </a:pPr>
            <a:r>
              <a:rPr lang="en-US" sz="2400" b="1" i="1" u="sng" dirty="0">
                <a:solidFill>
                  <a:srgbClr val="FF0000"/>
                </a:solidFill>
              </a:rPr>
              <a:t>Acid salts:</a:t>
            </a:r>
            <a:endParaRPr lang="en-US" sz="2400" dirty="0">
              <a:solidFill>
                <a:srgbClr val="FF0000"/>
              </a:solidFill>
            </a:endParaRPr>
          </a:p>
          <a:p>
            <a:pPr eaLnBrk="1" hangingPunct="1">
              <a:lnSpc>
                <a:spcPct val="90000"/>
              </a:lnSpc>
              <a:defRPr/>
            </a:pPr>
            <a:r>
              <a:rPr lang="en-US" sz="2400" dirty="0"/>
              <a:t>Acid salts are formed when replaceable hydrogen ions in acids are only partially replaced by a metal. Acid salts are produced only by acids containing more then one replaceable hydrogen ion. Therefore an acid with two replaceable ions e.g. H</a:t>
            </a:r>
            <a:r>
              <a:rPr lang="en-US" sz="2400" baseline="-25000" dirty="0"/>
              <a:t>2</a:t>
            </a:r>
            <a:r>
              <a:rPr lang="en-US" sz="2400" dirty="0"/>
              <a:t>SO</a:t>
            </a:r>
            <a:r>
              <a:rPr lang="en-US" sz="2400" baseline="-25000" dirty="0"/>
              <a:t>4</a:t>
            </a:r>
            <a:r>
              <a:rPr lang="en-US" sz="2400" dirty="0"/>
              <a:t> will form only one acid salt, while acid with three replaceable hydrogen ions e.g. H</a:t>
            </a:r>
            <a:r>
              <a:rPr lang="en-US" sz="2400" baseline="-25000" dirty="0"/>
              <a:t>3</a:t>
            </a:r>
            <a:r>
              <a:rPr lang="en-US" sz="2400" dirty="0"/>
              <a:t>PO</a:t>
            </a:r>
            <a:r>
              <a:rPr lang="en-US" sz="2400" baseline="-25000" dirty="0"/>
              <a:t>4</a:t>
            </a:r>
            <a:r>
              <a:rPr lang="en-US" sz="2400" dirty="0"/>
              <a:t> will form two different acid salts.</a:t>
            </a:r>
          </a:p>
          <a:p>
            <a:pPr algn="ctr" eaLnBrk="1" hangingPunct="1">
              <a:lnSpc>
                <a:spcPct val="90000"/>
              </a:lnSpc>
              <a:defRPr/>
            </a:pPr>
            <a:r>
              <a:rPr lang="en-US" sz="2400" dirty="0"/>
              <a:t>H</a:t>
            </a:r>
            <a:r>
              <a:rPr lang="en-US" sz="2400" baseline="-25000" dirty="0"/>
              <a:t>2</a:t>
            </a:r>
            <a:r>
              <a:rPr lang="en-US" sz="2400" dirty="0"/>
              <a:t>SO</a:t>
            </a:r>
            <a:r>
              <a:rPr lang="en-US" sz="2400" baseline="-25000" dirty="0"/>
              <a:t>4(</a:t>
            </a:r>
            <a:r>
              <a:rPr lang="en-US" sz="2400" baseline="-25000" dirty="0" err="1"/>
              <a:t>aq</a:t>
            </a:r>
            <a:r>
              <a:rPr lang="en-US" sz="2400" baseline="-25000" dirty="0"/>
              <a:t>)</a:t>
            </a:r>
            <a:r>
              <a:rPr lang="en-US" sz="2400" dirty="0"/>
              <a:t>    +    KOH</a:t>
            </a:r>
            <a:r>
              <a:rPr lang="en-US" sz="2400" baseline="-25000" dirty="0"/>
              <a:t>(</a:t>
            </a:r>
            <a:r>
              <a:rPr lang="en-US" sz="2400" baseline="-25000" dirty="0" err="1"/>
              <a:t>aq</a:t>
            </a:r>
            <a:r>
              <a:rPr lang="en-US" sz="2400" baseline="-25000" dirty="0"/>
              <a:t>)</a:t>
            </a:r>
            <a:r>
              <a:rPr lang="en-US" sz="2400" dirty="0"/>
              <a:t>     </a:t>
            </a:r>
            <a:r>
              <a:rPr lang="en-US" sz="2400" dirty="0">
                <a:sym typeface="Symbol" pitchFamily="18" charset="2"/>
              </a:rPr>
              <a:t></a:t>
            </a:r>
            <a:r>
              <a:rPr lang="en-US" sz="2400" dirty="0"/>
              <a:t>    KHSO</a:t>
            </a:r>
            <a:r>
              <a:rPr lang="en-US" sz="2400" baseline="-25000" dirty="0"/>
              <a:t>4(</a:t>
            </a:r>
            <a:r>
              <a:rPr lang="en-US" sz="2400" baseline="-25000" dirty="0" err="1"/>
              <a:t>aq</a:t>
            </a:r>
            <a:r>
              <a:rPr lang="en-US" sz="2400" baseline="-25000" dirty="0"/>
              <a:t>) </a:t>
            </a:r>
            <a:r>
              <a:rPr lang="en-US" sz="2400" dirty="0"/>
              <a:t>   +    H</a:t>
            </a:r>
            <a:r>
              <a:rPr lang="en-US" sz="2400" baseline="-25000" dirty="0"/>
              <a:t>2</a:t>
            </a:r>
            <a:r>
              <a:rPr lang="en-US" sz="2400" dirty="0"/>
              <a:t>O</a:t>
            </a:r>
            <a:r>
              <a:rPr lang="en-US" sz="2400" baseline="-25000" dirty="0"/>
              <a:t>(l)</a:t>
            </a:r>
          </a:p>
          <a:p>
            <a:pPr algn="ctr" eaLnBrk="1" hangingPunct="1">
              <a:lnSpc>
                <a:spcPct val="90000"/>
              </a:lnSpc>
              <a:defRPr/>
            </a:pPr>
            <a:r>
              <a:rPr lang="en-US" sz="2400" dirty="0"/>
              <a:t>H</a:t>
            </a:r>
            <a:r>
              <a:rPr lang="en-US" sz="2400" baseline="-25000" dirty="0"/>
              <a:t>3</a:t>
            </a:r>
            <a:r>
              <a:rPr lang="en-US" sz="2400" dirty="0"/>
              <a:t>PO</a:t>
            </a:r>
            <a:r>
              <a:rPr lang="en-US" sz="2400" baseline="-25000" dirty="0"/>
              <a:t>4(</a:t>
            </a:r>
            <a:r>
              <a:rPr lang="en-US" sz="2400" baseline="-25000" dirty="0" err="1"/>
              <a:t>aq</a:t>
            </a:r>
            <a:r>
              <a:rPr lang="en-US" sz="2400" baseline="-25000" dirty="0"/>
              <a:t>)</a:t>
            </a:r>
            <a:r>
              <a:rPr lang="en-US" sz="2400" dirty="0"/>
              <a:t>    +    </a:t>
            </a:r>
            <a:r>
              <a:rPr lang="en-US" sz="2400" dirty="0" err="1"/>
              <a:t>NaOH</a:t>
            </a:r>
            <a:r>
              <a:rPr lang="en-US" sz="2400" dirty="0"/>
              <a:t>     </a:t>
            </a:r>
            <a:r>
              <a:rPr lang="en-US" sz="2400" dirty="0">
                <a:sym typeface="Symbol" pitchFamily="18" charset="2"/>
              </a:rPr>
              <a:t></a:t>
            </a:r>
            <a:r>
              <a:rPr lang="en-US" sz="2400" dirty="0"/>
              <a:t>    NaH</a:t>
            </a:r>
            <a:r>
              <a:rPr lang="en-US" sz="2400" baseline="-25000" dirty="0"/>
              <a:t>2</a:t>
            </a:r>
            <a:r>
              <a:rPr lang="en-US" sz="2400" dirty="0"/>
              <a:t>PO</a:t>
            </a:r>
            <a:r>
              <a:rPr lang="en-US" sz="2400" baseline="-25000" dirty="0"/>
              <a:t>4(</a:t>
            </a:r>
            <a:r>
              <a:rPr lang="en-US" sz="2400" baseline="-25000" dirty="0" err="1"/>
              <a:t>aq</a:t>
            </a:r>
            <a:r>
              <a:rPr lang="en-US" sz="2400" baseline="-25000" dirty="0"/>
              <a:t>)  </a:t>
            </a:r>
            <a:r>
              <a:rPr lang="en-US" sz="2400" dirty="0"/>
              <a:t>  +    H</a:t>
            </a:r>
            <a:r>
              <a:rPr lang="en-US" sz="2400" baseline="-25000" dirty="0"/>
              <a:t>2</a:t>
            </a:r>
            <a:r>
              <a:rPr lang="en-US" sz="2400" dirty="0"/>
              <a:t>O</a:t>
            </a:r>
            <a:r>
              <a:rPr lang="en-US" sz="2400" baseline="-25000" dirty="0"/>
              <a:t>(l)</a:t>
            </a:r>
          </a:p>
          <a:p>
            <a:pPr algn="ctr" eaLnBrk="1" hangingPunct="1">
              <a:lnSpc>
                <a:spcPct val="90000"/>
              </a:lnSpc>
              <a:defRPr/>
            </a:pPr>
            <a:r>
              <a:rPr lang="en-US" sz="2400" dirty="0"/>
              <a:t>H</a:t>
            </a:r>
            <a:r>
              <a:rPr lang="en-US" sz="2400" baseline="-25000" dirty="0"/>
              <a:t>3</a:t>
            </a:r>
            <a:r>
              <a:rPr lang="en-US" sz="2400" dirty="0"/>
              <a:t>PO</a:t>
            </a:r>
            <a:r>
              <a:rPr lang="en-US" sz="2400" baseline="-25000" dirty="0"/>
              <a:t>4(</a:t>
            </a:r>
            <a:r>
              <a:rPr lang="en-US" sz="2400" baseline="-25000" dirty="0" err="1"/>
              <a:t>aq</a:t>
            </a:r>
            <a:r>
              <a:rPr lang="en-US" sz="2400" baseline="-25000" dirty="0"/>
              <a:t>) </a:t>
            </a:r>
            <a:r>
              <a:rPr lang="en-US" sz="2400" dirty="0"/>
              <a:t>   +    2NaOH</a:t>
            </a:r>
            <a:r>
              <a:rPr lang="en-US" sz="2400" baseline="-25000" dirty="0"/>
              <a:t>(</a:t>
            </a:r>
            <a:r>
              <a:rPr lang="en-US" sz="2400" baseline="-25000" dirty="0" err="1"/>
              <a:t>aq</a:t>
            </a:r>
            <a:r>
              <a:rPr lang="en-US" sz="2400" baseline="-25000" dirty="0"/>
              <a:t>)</a:t>
            </a:r>
            <a:r>
              <a:rPr lang="en-US" sz="2400" dirty="0"/>
              <a:t>     </a:t>
            </a:r>
            <a:r>
              <a:rPr lang="en-US" sz="2400" dirty="0">
                <a:sym typeface="Symbol" pitchFamily="18" charset="2"/>
              </a:rPr>
              <a:t></a:t>
            </a:r>
            <a:r>
              <a:rPr lang="en-US" sz="2400" dirty="0"/>
              <a:t>    Na</a:t>
            </a:r>
            <a:r>
              <a:rPr lang="en-US" sz="2400" baseline="-25000" dirty="0"/>
              <a:t>2</a:t>
            </a:r>
            <a:r>
              <a:rPr lang="en-US" sz="2400" dirty="0"/>
              <a:t>HPO</a:t>
            </a:r>
            <a:r>
              <a:rPr lang="en-US" sz="2400" baseline="-25000" dirty="0"/>
              <a:t>4(</a:t>
            </a:r>
            <a:r>
              <a:rPr lang="en-US" sz="2400" baseline="-25000" dirty="0" err="1"/>
              <a:t>aq</a:t>
            </a:r>
            <a:r>
              <a:rPr lang="en-US" sz="2400" baseline="-25000" dirty="0"/>
              <a:t>) </a:t>
            </a:r>
            <a:r>
              <a:rPr lang="en-US" sz="2400" dirty="0"/>
              <a:t>   +    2H</a:t>
            </a:r>
            <a:r>
              <a:rPr lang="en-US" sz="2400" baseline="-25000" dirty="0"/>
              <a:t>2</a:t>
            </a:r>
            <a:r>
              <a:rPr lang="en-US" sz="2400" dirty="0"/>
              <a:t>O</a:t>
            </a:r>
            <a:r>
              <a:rPr lang="en-US" sz="2400" baseline="-25000" dirty="0"/>
              <a:t>(l)</a:t>
            </a:r>
          </a:p>
          <a:p>
            <a:pPr eaLnBrk="1" hangingPunct="1">
              <a:lnSpc>
                <a:spcPct val="90000"/>
              </a:lnSpc>
              <a:defRPr/>
            </a:pPr>
            <a:r>
              <a:rPr lang="en-US" sz="2400" dirty="0"/>
              <a:t>An acid salt will turn blue litmus red. In the presence of excess metallic ions an acid salt will be converted into a normal salt as its replaceable hydrogen ions become replaced.</a:t>
            </a:r>
          </a:p>
          <a:p>
            <a:pPr algn="ctr" eaLnBrk="1" hangingPunct="1">
              <a:lnSpc>
                <a:spcPct val="90000"/>
              </a:lnSpc>
              <a:defRPr/>
            </a:pPr>
            <a:r>
              <a:rPr lang="en-US" sz="2400" dirty="0"/>
              <a:t>KHSO</a:t>
            </a:r>
            <a:r>
              <a:rPr lang="en-US" sz="2400" baseline="-25000" dirty="0"/>
              <a:t>4(</a:t>
            </a:r>
            <a:r>
              <a:rPr lang="en-US" sz="2400" baseline="-25000" dirty="0" err="1"/>
              <a:t>aq</a:t>
            </a:r>
            <a:r>
              <a:rPr lang="en-US" sz="2400" baseline="-25000" dirty="0"/>
              <a:t>)</a:t>
            </a:r>
            <a:r>
              <a:rPr lang="en-US" sz="2400" dirty="0"/>
              <a:t>   +    KOH    </a:t>
            </a:r>
            <a:r>
              <a:rPr lang="en-US" sz="2400" dirty="0">
                <a:sym typeface="Wingdings" pitchFamily="2" charset="2"/>
              </a:rPr>
              <a:t>================    K</a:t>
            </a:r>
            <a:r>
              <a:rPr lang="en-US" sz="2400" baseline="-25000" dirty="0">
                <a:sym typeface="Wingdings" pitchFamily="2" charset="2"/>
              </a:rPr>
              <a:t>2</a:t>
            </a:r>
            <a:r>
              <a:rPr lang="en-US" sz="2400" dirty="0">
                <a:sym typeface="Wingdings" pitchFamily="2" charset="2"/>
              </a:rPr>
              <a:t>SO</a:t>
            </a:r>
            <a:r>
              <a:rPr lang="en-US" sz="2400" baseline="-25000" dirty="0">
                <a:sym typeface="Wingdings" pitchFamily="2" charset="2"/>
              </a:rPr>
              <a:t>4(</a:t>
            </a:r>
            <a:r>
              <a:rPr lang="en-US" sz="2400" baseline="-25000" dirty="0" err="1">
                <a:sym typeface="Wingdings" pitchFamily="2" charset="2"/>
              </a:rPr>
              <a:t>aq</a:t>
            </a:r>
            <a:r>
              <a:rPr lang="en-US" sz="2400" baseline="-25000" dirty="0">
                <a:sym typeface="Wingdings" pitchFamily="2" charset="2"/>
              </a:rPr>
              <a:t>)</a:t>
            </a:r>
            <a:r>
              <a:rPr lang="en-US" sz="2400" dirty="0">
                <a:sym typeface="Wingdings" pitchFamily="2" charset="2"/>
              </a:rPr>
              <a:t>    +    H+O</a:t>
            </a:r>
            <a:r>
              <a:rPr lang="en-US" sz="2400" baseline="-25000" dirty="0">
                <a:sym typeface="Wingdings" pitchFamily="2" charset="2"/>
              </a:rPr>
              <a:t>(l)</a:t>
            </a:r>
            <a:endParaRPr lang="en-US" sz="2400" baseline="-25000" dirty="0"/>
          </a:p>
          <a:p>
            <a:pPr eaLnBrk="1" hangingPunct="1">
              <a:lnSpc>
                <a:spcPct val="90000"/>
              </a:lnSpc>
              <a:defRPr/>
            </a:pPr>
            <a:endParaRPr lang="en-US" sz="2400" dirty="0"/>
          </a:p>
        </p:txBody>
      </p:sp>
      <p:sp>
        <p:nvSpPr>
          <p:cNvPr id="6" name="Date Placeholder 5">
            <a:extLst>
              <a:ext uri="{FF2B5EF4-FFF2-40B4-BE49-F238E27FC236}">
                <a16:creationId xmlns:a16="http://schemas.microsoft.com/office/drawing/2014/main" id="{7D1E093B-D20D-EF4E-D28B-B3DA7249EC6A}"/>
              </a:ext>
            </a:extLst>
          </p:cNvPr>
          <p:cNvSpPr>
            <a:spLocks noGrp="1"/>
          </p:cNvSpPr>
          <p:nvPr>
            <p:ph type="dt" sz="quarter" idx="10"/>
          </p:nvPr>
        </p:nvSpPr>
        <p:spPr/>
        <p:txBody>
          <a:bodyPr/>
          <a:lstStyle/>
          <a:p>
            <a:pPr>
              <a:defRPr/>
            </a:pPr>
            <a:fld id="{8AA3E265-7A9C-4BDF-8BAC-E0C152BA3276}" type="datetime2">
              <a:rPr lang="ur-PK"/>
              <a:pPr>
                <a:defRPr/>
              </a:pPr>
              <a:t>منگل، 04 ذو القعد، 1444</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7C1AA4E-C702-9A41-7C7E-0231D6FD7870}"/>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7C31AC92-7FDD-3753-B35A-C04D11C0737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BA047C-1AF6-4430-ADAD-500D8C92C308}" type="slidenum">
              <a:rPr lang="en-US" altLang="en-US"/>
              <a:pPr/>
              <a:t>34</a:t>
            </a:fld>
            <a:endParaRPr lang="en-US" altLang="en-US"/>
          </a:p>
        </p:txBody>
      </p:sp>
      <p:sp>
        <p:nvSpPr>
          <p:cNvPr id="95235" name="Rectangle 3">
            <a:extLst>
              <a:ext uri="{FF2B5EF4-FFF2-40B4-BE49-F238E27FC236}">
                <a16:creationId xmlns:a16="http://schemas.microsoft.com/office/drawing/2014/main" id="{EA51D15E-AA52-CAC7-C57A-0A6D81202CF4}"/>
              </a:ext>
            </a:extLst>
          </p:cNvPr>
          <p:cNvSpPr>
            <a:spLocks noGrp="1" noChangeArrowheads="1"/>
          </p:cNvSpPr>
          <p:nvPr>
            <p:ph type="body" idx="1"/>
          </p:nvPr>
        </p:nvSpPr>
        <p:spPr>
          <a:xfrm>
            <a:off x="228600" y="838200"/>
            <a:ext cx="8915400" cy="5105400"/>
          </a:xfrm>
        </p:spPr>
        <p:txBody>
          <a:bodyPr/>
          <a:lstStyle/>
          <a:p>
            <a:pPr eaLnBrk="1" hangingPunct="1">
              <a:defRPr/>
            </a:pPr>
            <a:r>
              <a:rPr lang="en-US" sz="2700" b="1" i="1" u="sng" dirty="0">
                <a:solidFill>
                  <a:srgbClr val="FF0000"/>
                </a:solidFill>
              </a:rPr>
              <a:t>Basic Salts:</a:t>
            </a:r>
            <a:endParaRPr lang="en-US" sz="2700" dirty="0">
              <a:solidFill>
                <a:srgbClr val="FF0000"/>
              </a:solidFill>
            </a:endParaRPr>
          </a:p>
          <a:p>
            <a:pPr eaLnBrk="1" hangingPunct="1">
              <a:defRPr/>
            </a:pPr>
            <a:r>
              <a:rPr lang="en-US" sz="2700" dirty="0"/>
              <a:t>Basic salts contain the hydroxide ion, OH-. They are formed when there is insufficient supply of acid for the complete neutralization of the base. A basic salt will turn red litmus blue and will react with excess acid to form normal salt.</a:t>
            </a:r>
          </a:p>
          <a:p>
            <a:pPr lvl="1" algn="ctr" eaLnBrk="1" hangingPunct="1">
              <a:defRPr/>
            </a:pPr>
            <a:r>
              <a:rPr lang="en-US" sz="2300" dirty="0"/>
              <a:t>Zn(OH)</a:t>
            </a:r>
            <a:r>
              <a:rPr lang="en-US" sz="2300" baseline="-25000" dirty="0"/>
              <a:t>2(s) </a:t>
            </a:r>
            <a:r>
              <a:rPr lang="en-US" sz="2300" dirty="0"/>
              <a:t>   +    </a:t>
            </a:r>
            <a:r>
              <a:rPr lang="en-US" sz="2300" dirty="0" err="1"/>
              <a:t>HCl</a:t>
            </a:r>
            <a:r>
              <a:rPr lang="en-US" sz="2300" baseline="-25000" dirty="0"/>
              <a:t>(</a:t>
            </a:r>
            <a:r>
              <a:rPr lang="en-US" sz="2300" baseline="-25000" dirty="0" err="1"/>
              <a:t>aq</a:t>
            </a:r>
            <a:r>
              <a:rPr lang="en-US" sz="2300" baseline="-25000" dirty="0"/>
              <a:t>)</a:t>
            </a:r>
            <a:r>
              <a:rPr lang="en-US" sz="2300" dirty="0"/>
              <a:t>     </a:t>
            </a:r>
            <a:r>
              <a:rPr lang="en-US" sz="2300" dirty="0">
                <a:sym typeface="Symbol" pitchFamily="18" charset="2"/>
              </a:rPr>
              <a:t></a:t>
            </a:r>
            <a:r>
              <a:rPr lang="en-US" sz="2300" dirty="0"/>
              <a:t>    Zn(OH)</a:t>
            </a:r>
            <a:r>
              <a:rPr lang="en-US" sz="2300" dirty="0" err="1"/>
              <a:t>Cl</a:t>
            </a:r>
            <a:r>
              <a:rPr lang="en-US" sz="2300" baseline="-25000" dirty="0"/>
              <a:t>(</a:t>
            </a:r>
            <a:r>
              <a:rPr lang="en-US" sz="2300" baseline="-25000" dirty="0" err="1"/>
              <a:t>aq</a:t>
            </a:r>
            <a:r>
              <a:rPr lang="en-US" sz="2300" baseline="-25000" dirty="0"/>
              <a:t>)</a:t>
            </a:r>
            <a:r>
              <a:rPr lang="en-US" sz="2300" dirty="0"/>
              <a:t>    +    H</a:t>
            </a:r>
            <a:r>
              <a:rPr lang="en-US" sz="2300" baseline="-25000" dirty="0"/>
              <a:t>2</a:t>
            </a:r>
            <a:r>
              <a:rPr lang="en-US" sz="2300" dirty="0"/>
              <a:t>O</a:t>
            </a:r>
            <a:r>
              <a:rPr lang="en-US" sz="2300" baseline="-25000" dirty="0"/>
              <a:t>(l)</a:t>
            </a:r>
          </a:p>
          <a:p>
            <a:pPr lvl="1" algn="ctr" eaLnBrk="1" hangingPunct="1">
              <a:defRPr/>
            </a:pPr>
            <a:r>
              <a:rPr lang="en-US" sz="2300" dirty="0"/>
              <a:t>Zn(OH)</a:t>
            </a:r>
            <a:r>
              <a:rPr lang="en-US" sz="2300" dirty="0" err="1"/>
              <a:t>Cl</a:t>
            </a:r>
            <a:r>
              <a:rPr lang="en-US" sz="2300" baseline="-25000" dirty="0"/>
              <a:t>(</a:t>
            </a:r>
            <a:r>
              <a:rPr lang="en-US" sz="2300" baseline="-25000" dirty="0" err="1"/>
              <a:t>aq</a:t>
            </a:r>
            <a:r>
              <a:rPr lang="en-US" sz="2300" baseline="-25000" dirty="0"/>
              <a:t>)</a:t>
            </a:r>
            <a:r>
              <a:rPr lang="en-US" sz="2300" dirty="0"/>
              <a:t>    +    </a:t>
            </a:r>
            <a:r>
              <a:rPr lang="en-US" sz="2300" dirty="0" err="1"/>
              <a:t>HCl</a:t>
            </a:r>
            <a:r>
              <a:rPr lang="en-US" sz="2300" baseline="-25000" dirty="0"/>
              <a:t>(</a:t>
            </a:r>
            <a:r>
              <a:rPr lang="en-US" sz="2300" baseline="-25000" dirty="0" err="1"/>
              <a:t>aq</a:t>
            </a:r>
            <a:r>
              <a:rPr lang="en-US" sz="2300" baseline="-25000" dirty="0"/>
              <a:t>)</a:t>
            </a:r>
            <a:r>
              <a:rPr lang="en-US" sz="2300" dirty="0"/>
              <a:t>    </a:t>
            </a:r>
            <a:r>
              <a:rPr lang="en-US" sz="2300" dirty="0">
                <a:sym typeface="Symbol" pitchFamily="18" charset="2"/>
              </a:rPr>
              <a:t></a:t>
            </a:r>
            <a:r>
              <a:rPr lang="en-US" sz="2300" dirty="0"/>
              <a:t>    ZnCl</a:t>
            </a:r>
            <a:r>
              <a:rPr lang="en-US" sz="2300" baseline="-25000" dirty="0"/>
              <a:t>2(</a:t>
            </a:r>
            <a:r>
              <a:rPr lang="en-US" sz="2300" baseline="-25000" dirty="0" err="1"/>
              <a:t>aq</a:t>
            </a:r>
            <a:r>
              <a:rPr lang="en-US" sz="2300" baseline="-25000" dirty="0"/>
              <a:t>)</a:t>
            </a:r>
            <a:r>
              <a:rPr lang="en-US" sz="2300" dirty="0"/>
              <a:t>  +   H</a:t>
            </a:r>
            <a:r>
              <a:rPr lang="en-US" sz="2300" baseline="-25000" dirty="0"/>
              <a:t>2</a:t>
            </a:r>
            <a:r>
              <a:rPr lang="en-US" sz="2300" dirty="0"/>
              <a:t>O</a:t>
            </a:r>
            <a:r>
              <a:rPr lang="en-US" sz="2300" baseline="-25000" dirty="0"/>
              <a:t>(l)</a:t>
            </a:r>
          </a:p>
          <a:p>
            <a:pPr lvl="1" algn="ctr" eaLnBrk="1" hangingPunct="1">
              <a:buFont typeface="Wingdings" panose="05000000000000000000" pitchFamily="2" charset="2"/>
              <a:buNone/>
              <a:defRPr/>
            </a:pPr>
            <a:r>
              <a:rPr lang="en-US" sz="2300" dirty="0"/>
              <a:t>	</a:t>
            </a:r>
          </a:p>
          <a:p>
            <a:pPr lvl="1" algn="ctr" eaLnBrk="1" hangingPunct="1">
              <a:defRPr/>
            </a:pPr>
            <a:r>
              <a:rPr lang="en-US" sz="2300" dirty="0"/>
              <a:t>Mg(OH)</a:t>
            </a:r>
            <a:r>
              <a:rPr lang="en-US" sz="2300" baseline="-25000" dirty="0"/>
              <a:t>2(s)</a:t>
            </a:r>
            <a:r>
              <a:rPr lang="en-US" sz="2300" dirty="0"/>
              <a:t>    +    HNO</a:t>
            </a:r>
            <a:r>
              <a:rPr lang="en-US" sz="2300" baseline="-25000" dirty="0"/>
              <a:t>3(</a:t>
            </a:r>
            <a:r>
              <a:rPr lang="en-US" sz="2300" baseline="-25000" dirty="0" err="1"/>
              <a:t>aq</a:t>
            </a:r>
            <a:r>
              <a:rPr lang="en-US" sz="2300" baseline="-25000" dirty="0"/>
              <a:t>)</a:t>
            </a:r>
            <a:r>
              <a:rPr lang="en-US" sz="2300" dirty="0"/>
              <a:t>     </a:t>
            </a:r>
            <a:r>
              <a:rPr lang="en-US" sz="2300" dirty="0">
                <a:sym typeface="Symbol" pitchFamily="18" charset="2"/>
              </a:rPr>
              <a:t></a:t>
            </a:r>
            <a:r>
              <a:rPr lang="en-US" sz="2300" dirty="0"/>
              <a:t>    Mg(OH)NO</a:t>
            </a:r>
            <a:r>
              <a:rPr lang="en-US" sz="2300" baseline="-25000" dirty="0"/>
              <a:t>3(</a:t>
            </a:r>
            <a:r>
              <a:rPr lang="en-US" sz="2300" baseline="-25000" dirty="0" err="1"/>
              <a:t>aq</a:t>
            </a:r>
            <a:r>
              <a:rPr lang="en-US" sz="2300" baseline="-25000" dirty="0"/>
              <a:t>)</a:t>
            </a:r>
            <a:r>
              <a:rPr lang="en-US" sz="2300" dirty="0"/>
              <a:t>  +    H</a:t>
            </a:r>
            <a:r>
              <a:rPr lang="en-US" sz="2300" baseline="-25000" dirty="0"/>
              <a:t>2</a:t>
            </a:r>
            <a:r>
              <a:rPr lang="en-US" sz="2300" dirty="0"/>
              <a:t>O</a:t>
            </a:r>
            <a:r>
              <a:rPr lang="en-US" sz="2300" baseline="-25000" dirty="0"/>
              <a:t>(l)</a:t>
            </a:r>
          </a:p>
          <a:p>
            <a:pPr lvl="1" algn="ctr" eaLnBrk="1" hangingPunct="1">
              <a:defRPr/>
            </a:pPr>
            <a:r>
              <a:rPr lang="en-US" sz="2300" dirty="0"/>
              <a:t>Mg(OH)NO</a:t>
            </a:r>
            <a:r>
              <a:rPr lang="en-US" sz="2300" baseline="-25000" dirty="0"/>
              <a:t>3(</a:t>
            </a:r>
            <a:r>
              <a:rPr lang="en-US" sz="2300" baseline="-25000" dirty="0" err="1"/>
              <a:t>aq</a:t>
            </a:r>
            <a:r>
              <a:rPr lang="en-US" sz="2300" baseline="-25000" dirty="0"/>
              <a:t>)  </a:t>
            </a:r>
            <a:r>
              <a:rPr lang="en-US" sz="2300" dirty="0"/>
              <a:t>  +    HNO</a:t>
            </a:r>
            <a:r>
              <a:rPr lang="en-US" sz="2300" baseline="-25000" dirty="0"/>
              <a:t>3(</a:t>
            </a:r>
            <a:r>
              <a:rPr lang="en-US" sz="2300" baseline="-25000" dirty="0" err="1"/>
              <a:t>aq</a:t>
            </a:r>
            <a:r>
              <a:rPr lang="en-US" sz="2300" baseline="-25000" dirty="0"/>
              <a:t>)</a:t>
            </a:r>
            <a:r>
              <a:rPr lang="en-US" sz="2300" dirty="0"/>
              <a:t>     </a:t>
            </a:r>
            <a:r>
              <a:rPr lang="en-US" sz="2300" dirty="0">
                <a:sym typeface="Symbol" pitchFamily="18" charset="2"/>
              </a:rPr>
              <a:t></a:t>
            </a:r>
            <a:r>
              <a:rPr lang="en-US" sz="2300" dirty="0"/>
              <a:t>    Mg(NO</a:t>
            </a:r>
            <a:r>
              <a:rPr lang="en-US" sz="2300" baseline="-25000" dirty="0"/>
              <a:t>3</a:t>
            </a:r>
            <a:r>
              <a:rPr lang="en-US" sz="2300" dirty="0"/>
              <a:t>)</a:t>
            </a:r>
            <a:r>
              <a:rPr lang="en-US" sz="2300" baseline="-25000" dirty="0"/>
              <a:t>2(</a:t>
            </a:r>
            <a:r>
              <a:rPr lang="en-US" sz="2300" baseline="-25000" dirty="0" err="1"/>
              <a:t>aq</a:t>
            </a:r>
            <a:r>
              <a:rPr lang="en-US" sz="2300" baseline="-25000" dirty="0"/>
              <a:t>)</a:t>
            </a:r>
            <a:r>
              <a:rPr lang="en-US" sz="2300" dirty="0"/>
              <a:t>   +    H</a:t>
            </a:r>
            <a:r>
              <a:rPr lang="en-US" sz="2300" baseline="-25000" dirty="0"/>
              <a:t>2</a:t>
            </a:r>
            <a:r>
              <a:rPr lang="en-US" sz="2300" dirty="0"/>
              <a:t>O</a:t>
            </a:r>
            <a:r>
              <a:rPr lang="en-US" sz="2300" baseline="-25000" dirty="0"/>
              <a:t>(l) </a:t>
            </a:r>
          </a:p>
          <a:p>
            <a:pPr lvl="1" algn="ctr" eaLnBrk="1" hangingPunct="1">
              <a:defRPr/>
            </a:pPr>
            <a:endParaRPr lang="en-US" sz="2300" dirty="0"/>
          </a:p>
        </p:txBody>
      </p:sp>
      <p:sp>
        <p:nvSpPr>
          <p:cNvPr id="7" name="Date Placeholder 6">
            <a:extLst>
              <a:ext uri="{FF2B5EF4-FFF2-40B4-BE49-F238E27FC236}">
                <a16:creationId xmlns:a16="http://schemas.microsoft.com/office/drawing/2014/main" id="{9CA9B15A-D4B1-16C4-29C1-08BC901FEE0F}"/>
              </a:ext>
            </a:extLst>
          </p:cNvPr>
          <p:cNvSpPr>
            <a:spLocks noGrp="1"/>
          </p:cNvSpPr>
          <p:nvPr>
            <p:ph type="dt" sz="quarter" idx="10"/>
          </p:nvPr>
        </p:nvSpPr>
        <p:spPr/>
        <p:txBody>
          <a:bodyPr/>
          <a:lstStyle/>
          <a:p>
            <a:pPr>
              <a:defRPr/>
            </a:pPr>
            <a:fld id="{12D6A491-9BAB-4230-8E8B-E204FDFA3C49}" type="datetime2">
              <a:rPr lang="ur-PK"/>
              <a:pPr>
                <a:defRPr/>
              </a:pPr>
              <a:t>منگل، 04 ذو القعد، 1444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497A2FA3-7BEF-72A3-5F67-D75A524DC89A}"/>
              </a:ext>
            </a:extLst>
          </p:cNvPr>
          <p:cNvSpPr>
            <a:spLocks noGrp="1"/>
          </p:cNvSpPr>
          <p:nvPr>
            <p:ph type="ftr" sz="quarter" idx="11"/>
          </p:nvPr>
        </p:nvSpPr>
        <p:spPr/>
        <p:txBody>
          <a:bodyPr/>
          <a:lstStyle/>
          <a:p>
            <a:pPr>
              <a:defRPr/>
            </a:pPr>
            <a:r>
              <a:rPr lang="pt-BR"/>
              <a:t>Topic 10: ACIDS, BASES &amp; SALTS</a:t>
            </a:r>
            <a:endParaRPr lang="en-US"/>
          </a:p>
        </p:txBody>
      </p:sp>
      <p:sp>
        <p:nvSpPr>
          <p:cNvPr id="7" name="Slide Number Placeholder 5">
            <a:extLst>
              <a:ext uri="{FF2B5EF4-FFF2-40B4-BE49-F238E27FC236}">
                <a16:creationId xmlns:a16="http://schemas.microsoft.com/office/drawing/2014/main" id="{E1D09307-3E65-875B-5CC3-5DEC0D52BEC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C271E0-DD0F-4CC6-9560-1CFA02CCB85F}" type="slidenum">
              <a:rPr lang="en-US" altLang="en-US"/>
              <a:pPr/>
              <a:t>35</a:t>
            </a:fld>
            <a:endParaRPr lang="en-US" altLang="en-US"/>
          </a:p>
        </p:txBody>
      </p:sp>
      <p:sp>
        <p:nvSpPr>
          <p:cNvPr id="122882" name="Rectangle 2">
            <a:extLst>
              <a:ext uri="{FF2B5EF4-FFF2-40B4-BE49-F238E27FC236}">
                <a16:creationId xmlns:a16="http://schemas.microsoft.com/office/drawing/2014/main" id="{EB0BE306-1429-59AD-68C0-519C2B979868}"/>
              </a:ext>
            </a:extLst>
          </p:cNvPr>
          <p:cNvSpPr>
            <a:spLocks noGrp="1" noChangeArrowheads="1"/>
          </p:cNvSpPr>
          <p:nvPr>
            <p:ph type="title"/>
          </p:nvPr>
        </p:nvSpPr>
        <p:spPr>
          <a:xfrm>
            <a:off x="457200" y="277813"/>
            <a:ext cx="8229600" cy="455612"/>
          </a:xfrm>
        </p:spPr>
        <p:txBody>
          <a:bodyPr/>
          <a:lstStyle/>
          <a:p>
            <a:pPr eaLnBrk="1" hangingPunct="1">
              <a:defRPr/>
            </a:pPr>
            <a:r>
              <a:rPr lang="en-GB" sz="3400"/>
              <a:t>HYDRATED &amp; ANHYDROUS SALTS</a:t>
            </a:r>
            <a:endParaRPr lang="en-US" sz="3400"/>
          </a:p>
        </p:txBody>
      </p:sp>
      <p:sp>
        <p:nvSpPr>
          <p:cNvPr id="122883" name="Rectangle 3">
            <a:extLst>
              <a:ext uri="{FF2B5EF4-FFF2-40B4-BE49-F238E27FC236}">
                <a16:creationId xmlns:a16="http://schemas.microsoft.com/office/drawing/2014/main" id="{8BC526A6-22F9-C7E2-C8AF-C72E22706E22}"/>
              </a:ext>
            </a:extLst>
          </p:cNvPr>
          <p:cNvSpPr>
            <a:spLocks noGrp="1" noChangeArrowheads="1"/>
          </p:cNvSpPr>
          <p:nvPr>
            <p:ph type="body" idx="1"/>
          </p:nvPr>
        </p:nvSpPr>
        <p:spPr>
          <a:xfrm>
            <a:off x="914400" y="1143000"/>
            <a:ext cx="7543800" cy="2514600"/>
          </a:xfrm>
        </p:spPr>
        <p:txBody>
          <a:bodyPr/>
          <a:lstStyle/>
          <a:p>
            <a:pPr eaLnBrk="1" hangingPunct="1">
              <a:defRPr/>
            </a:pPr>
            <a:r>
              <a:rPr lang="en-US" sz="2600"/>
              <a:t>Hydrated Salt: Salt that contains Water of Crystallization is called Hydrated Salt e.g. CuSO</a:t>
            </a:r>
            <a:r>
              <a:rPr lang="en-US" sz="2600" baseline="-25000"/>
              <a:t>4</a:t>
            </a:r>
            <a:r>
              <a:rPr lang="en-US" sz="2600"/>
              <a:t>.5H</a:t>
            </a:r>
            <a:r>
              <a:rPr lang="en-US" sz="2600" baseline="-25000"/>
              <a:t>2</a:t>
            </a:r>
            <a:r>
              <a:rPr lang="en-US" sz="2600"/>
              <a:t>O, Na</a:t>
            </a:r>
            <a:r>
              <a:rPr lang="en-US" sz="2600" baseline="-25000"/>
              <a:t>2</a:t>
            </a:r>
            <a:r>
              <a:rPr lang="en-US" sz="2600"/>
              <a:t>CO</a:t>
            </a:r>
            <a:r>
              <a:rPr lang="en-US" sz="2600" baseline="-25000"/>
              <a:t>3</a:t>
            </a:r>
            <a:r>
              <a:rPr lang="en-US" sz="2600"/>
              <a:t>.10H</a:t>
            </a:r>
            <a:r>
              <a:rPr lang="en-US" sz="2600" baseline="-25000"/>
              <a:t>2</a:t>
            </a:r>
            <a:r>
              <a:rPr lang="en-US" sz="2600"/>
              <a:t>O.</a:t>
            </a:r>
          </a:p>
          <a:p>
            <a:pPr eaLnBrk="1" hangingPunct="1">
              <a:defRPr/>
            </a:pPr>
            <a:r>
              <a:rPr lang="en-US" sz="2600"/>
              <a:t>Anhydrous Salt: Salt with out Water of Crystallization is called Anhydrous Salt. e.g. CuSO</a:t>
            </a:r>
            <a:r>
              <a:rPr lang="en-US" sz="2600" baseline="-25000"/>
              <a:t>4,  </a:t>
            </a:r>
            <a:r>
              <a:rPr lang="en-US" sz="2600"/>
              <a:t>Na</a:t>
            </a:r>
            <a:r>
              <a:rPr lang="en-US" sz="2600" baseline="-25000"/>
              <a:t>2</a:t>
            </a:r>
            <a:r>
              <a:rPr lang="en-US" sz="2600"/>
              <a:t>CO</a:t>
            </a:r>
            <a:r>
              <a:rPr lang="en-US" sz="2600" baseline="-25000"/>
              <a:t>3</a:t>
            </a:r>
          </a:p>
        </p:txBody>
      </p:sp>
      <p:pic>
        <p:nvPicPr>
          <p:cNvPr id="37894" name="Picture 4">
            <a:extLst>
              <a:ext uri="{FF2B5EF4-FFF2-40B4-BE49-F238E27FC236}">
                <a16:creationId xmlns:a16="http://schemas.microsoft.com/office/drawing/2014/main" id="{96B07E56-40BF-8FFA-001E-7CE8E951D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706813"/>
            <a:ext cx="5713413"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a:extLst>
              <a:ext uri="{FF2B5EF4-FFF2-40B4-BE49-F238E27FC236}">
                <a16:creationId xmlns:a16="http://schemas.microsoft.com/office/drawing/2014/main" id="{57869101-43A3-BAAD-18CF-A1BE7A8AFBAF}"/>
              </a:ext>
            </a:extLst>
          </p:cNvPr>
          <p:cNvSpPr>
            <a:spLocks noGrp="1"/>
          </p:cNvSpPr>
          <p:nvPr>
            <p:ph type="dt" sz="quarter" idx="10"/>
          </p:nvPr>
        </p:nvSpPr>
        <p:spPr/>
        <p:txBody>
          <a:bodyPr/>
          <a:lstStyle/>
          <a:p>
            <a:pPr>
              <a:defRPr/>
            </a:pPr>
            <a:fld id="{E60024B9-667B-44FD-AD30-6B17DC57E47A}" type="datetime2">
              <a:rPr lang="ur-PK"/>
              <a:pPr>
                <a:defRPr/>
              </a:pPr>
              <a:t>منگل، 04 ذو القعد، 1444</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D672BF8-185B-F917-1501-E19C7BA4724C}"/>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96B5EF94-D9AB-E156-94AB-55FEDECE1BB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E7CDC5-D30C-4F91-9922-297B2E25C8AF}" type="slidenum">
              <a:rPr lang="en-US" altLang="en-US"/>
              <a:pPr/>
              <a:t>36</a:t>
            </a:fld>
            <a:endParaRPr lang="en-US" altLang="en-US"/>
          </a:p>
        </p:txBody>
      </p:sp>
      <p:sp>
        <p:nvSpPr>
          <p:cNvPr id="126978" name="Rectangle 2">
            <a:extLst>
              <a:ext uri="{FF2B5EF4-FFF2-40B4-BE49-F238E27FC236}">
                <a16:creationId xmlns:a16="http://schemas.microsoft.com/office/drawing/2014/main" id="{A08D2D5E-E426-8486-1E09-5F651626B96E}"/>
              </a:ext>
            </a:extLst>
          </p:cNvPr>
          <p:cNvSpPr>
            <a:spLocks noGrp="1" noChangeArrowheads="1"/>
          </p:cNvSpPr>
          <p:nvPr>
            <p:ph type="title"/>
          </p:nvPr>
        </p:nvSpPr>
        <p:spPr/>
        <p:txBody>
          <a:bodyPr/>
          <a:lstStyle/>
          <a:p>
            <a:pPr eaLnBrk="1" hangingPunct="1">
              <a:defRPr/>
            </a:pPr>
            <a:endParaRPr lang="en-US"/>
          </a:p>
        </p:txBody>
      </p:sp>
      <p:pic>
        <p:nvPicPr>
          <p:cNvPr id="38917" name="Picture 4">
            <a:extLst>
              <a:ext uri="{FF2B5EF4-FFF2-40B4-BE49-F238E27FC236}">
                <a16:creationId xmlns:a16="http://schemas.microsoft.com/office/drawing/2014/main" id="{EEE1FA58-5A1B-75EA-90C1-3EBA70240234}"/>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5800" y="381000"/>
            <a:ext cx="8458200" cy="5943600"/>
          </a:xfrm>
        </p:spPr>
      </p:pic>
      <p:sp>
        <p:nvSpPr>
          <p:cNvPr id="7" name="Date Placeholder 6">
            <a:extLst>
              <a:ext uri="{FF2B5EF4-FFF2-40B4-BE49-F238E27FC236}">
                <a16:creationId xmlns:a16="http://schemas.microsoft.com/office/drawing/2014/main" id="{0FA9A73D-FD56-06CB-8FF9-EA196FC1E173}"/>
              </a:ext>
            </a:extLst>
          </p:cNvPr>
          <p:cNvSpPr>
            <a:spLocks noGrp="1"/>
          </p:cNvSpPr>
          <p:nvPr>
            <p:ph type="dt" sz="quarter" idx="10"/>
          </p:nvPr>
        </p:nvSpPr>
        <p:spPr/>
        <p:txBody>
          <a:bodyPr/>
          <a:lstStyle/>
          <a:p>
            <a:pPr>
              <a:defRPr/>
            </a:pPr>
            <a:fld id="{253443D4-01E1-4F2E-BA28-D58C8F0E8524}" type="datetime2">
              <a:rPr lang="ur-PK"/>
              <a:pPr>
                <a:defRPr/>
              </a:pPr>
              <a:t>منگل، 04 ذو القعد، 1444</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ooter Placeholder 4">
            <a:extLst>
              <a:ext uri="{FF2B5EF4-FFF2-40B4-BE49-F238E27FC236}">
                <a16:creationId xmlns:a16="http://schemas.microsoft.com/office/drawing/2014/main" id="{107634AB-D7A2-3F63-1F89-A610BD097677}"/>
              </a:ext>
            </a:extLst>
          </p:cNvPr>
          <p:cNvSpPr>
            <a:spLocks noGrp="1"/>
          </p:cNvSpPr>
          <p:nvPr>
            <p:ph type="ftr" sz="quarter" idx="11"/>
          </p:nvPr>
        </p:nvSpPr>
        <p:spPr/>
        <p:txBody>
          <a:bodyPr/>
          <a:lstStyle/>
          <a:p>
            <a:pPr>
              <a:defRPr/>
            </a:pPr>
            <a:r>
              <a:rPr lang="pt-BR"/>
              <a:t>Topic 10: ACIDS, BASES &amp; SALTS</a:t>
            </a:r>
            <a:endParaRPr lang="en-US"/>
          </a:p>
        </p:txBody>
      </p:sp>
      <p:sp>
        <p:nvSpPr>
          <p:cNvPr id="51" name="Slide Number Placeholder 5">
            <a:extLst>
              <a:ext uri="{FF2B5EF4-FFF2-40B4-BE49-F238E27FC236}">
                <a16:creationId xmlns:a16="http://schemas.microsoft.com/office/drawing/2014/main" id="{19995507-6E4A-B414-5842-1D517698EF3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CD96E8-2802-4487-8625-3B0800CCE087}" type="slidenum">
              <a:rPr lang="en-US" altLang="en-US"/>
              <a:pPr/>
              <a:t>37</a:t>
            </a:fld>
            <a:endParaRPr lang="en-US" altLang="en-US"/>
          </a:p>
        </p:txBody>
      </p:sp>
      <p:sp>
        <p:nvSpPr>
          <p:cNvPr id="128002" name="Rectangle 2">
            <a:extLst>
              <a:ext uri="{FF2B5EF4-FFF2-40B4-BE49-F238E27FC236}">
                <a16:creationId xmlns:a16="http://schemas.microsoft.com/office/drawing/2014/main" id="{FCB8F389-DFE6-4336-9115-14E0B5B7C7D0}"/>
              </a:ext>
            </a:extLst>
          </p:cNvPr>
          <p:cNvSpPr>
            <a:spLocks noGrp="1" noChangeArrowheads="1"/>
          </p:cNvSpPr>
          <p:nvPr>
            <p:ph type="title"/>
          </p:nvPr>
        </p:nvSpPr>
        <p:spPr>
          <a:xfrm>
            <a:off x="914400" y="0"/>
            <a:ext cx="7543800" cy="609600"/>
          </a:xfrm>
        </p:spPr>
        <p:txBody>
          <a:bodyPr/>
          <a:lstStyle/>
          <a:p>
            <a:pPr eaLnBrk="1" hangingPunct="1">
              <a:defRPr/>
            </a:pPr>
            <a:r>
              <a:rPr lang="en-US" sz="4000"/>
              <a:t>USES OF SALTS</a:t>
            </a:r>
          </a:p>
        </p:txBody>
      </p:sp>
      <p:graphicFrame>
        <p:nvGraphicFramePr>
          <p:cNvPr id="128122" name="Group 122">
            <a:extLst>
              <a:ext uri="{FF2B5EF4-FFF2-40B4-BE49-F238E27FC236}">
                <a16:creationId xmlns:a16="http://schemas.microsoft.com/office/drawing/2014/main" id="{68D96222-B079-E9D2-8D74-E3BFF5A4FFA2}"/>
              </a:ext>
            </a:extLst>
          </p:cNvPr>
          <p:cNvGraphicFramePr>
            <a:graphicFrameLocks noGrp="1"/>
          </p:cNvGraphicFramePr>
          <p:nvPr>
            <p:ph idx="1"/>
          </p:nvPr>
        </p:nvGraphicFramePr>
        <p:xfrm>
          <a:off x="990600" y="685800"/>
          <a:ext cx="7543800" cy="5092700"/>
        </p:xfrm>
        <a:graphic>
          <a:graphicData uri="http://schemas.openxmlformats.org/drawingml/2006/table">
            <a:tbl>
              <a:tblPr/>
              <a:tblGrid>
                <a:gridCol w="10668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94492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err="1">
                          <a:ln>
                            <a:noFill/>
                          </a:ln>
                          <a:solidFill>
                            <a:schemeClr val="bg1">
                              <a:lumMod val="50000"/>
                            </a:schemeClr>
                          </a:solidFill>
                          <a:effectLst/>
                          <a:latin typeface="Arial" charset="0"/>
                        </a:rPr>
                        <a:t>S.No</a:t>
                      </a:r>
                      <a:r>
                        <a:rPr kumimoji="0" lang="en-US" sz="2800" b="1" i="0" u="none" strike="noStrike" cap="none" normalizeH="0" baseline="0" dirty="0">
                          <a:ln>
                            <a:noFill/>
                          </a:ln>
                          <a:solidFill>
                            <a:schemeClr val="bg1">
                              <a:lumMod val="50000"/>
                            </a:schemeClr>
                          </a:solidFill>
                          <a:effectLst/>
                          <a:latin typeface="Arial" charset="0"/>
                        </a:rPr>
                        <a:t>.</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a:ln>
                            <a:noFill/>
                          </a:ln>
                          <a:solidFill>
                            <a:schemeClr val="bg1">
                              <a:lumMod val="50000"/>
                            </a:schemeClr>
                          </a:solidFill>
                          <a:effectLst/>
                          <a:latin typeface="Arial" charset="0"/>
                        </a:rPr>
                        <a:t>SALT</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a:ln>
                            <a:noFill/>
                          </a:ln>
                          <a:solidFill>
                            <a:schemeClr val="bg1">
                              <a:lumMod val="50000"/>
                            </a:schemeClr>
                          </a:solidFill>
                          <a:effectLst/>
                          <a:latin typeface="Arial" charset="0"/>
                        </a:rPr>
                        <a:t>USE</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6011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Arial" charset="0"/>
                        </a:rPr>
                        <a:t>1</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Arial" charset="0"/>
                        </a:rPr>
                        <a:t>Ammonium Chloride</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Arial" charset="0"/>
                        </a:rPr>
                        <a:t>In torch batteries</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6146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bg1">
                              <a:lumMod val="50000"/>
                            </a:schemeClr>
                          </a:solidFill>
                          <a:effectLst/>
                          <a:latin typeface="Arial" charset="0"/>
                        </a:rPr>
                        <a:t>2</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Arial" charset="0"/>
                        </a:rPr>
                        <a:t>Ammonium Nitrate</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Arial" charset="0"/>
                        </a:rPr>
                        <a:t>In fertilizers</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46011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bg1">
                              <a:lumMod val="50000"/>
                            </a:schemeClr>
                          </a:solidFill>
                          <a:effectLst/>
                          <a:latin typeface="Arial" charset="0"/>
                        </a:rPr>
                        <a:t>3</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Arial" charset="0"/>
                        </a:rPr>
                        <a:t>Calcium Chloride</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Arial" charset="0"/>
                        </a:rPr>
                        <a:t>As drying agent</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46146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bg1">
                              <a:lumMod val="50000"/>
                            </a:schemeClr>
                          </a:solidFill>
                          <a:effectLst/>
                          <a:latin typeface="Arial" charset="0"/>
                        </a:rPr>
                        <a:t>4</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Arial" charset="0"/>
                        </a:rPr>
                        <a:t>Iron Sulphate</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Arial" charset="0"/>
                        </a:rPr>
                        <a:t>In Iron tablets</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46146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bg1">
                              <a:lumMod val="50000"/>
                            </a:schemeClr>
                          </a:solidFill>
                          <a:effectLst/>
                          <a:latin typeface="Arial" charset="0"/>
                        </a:rPr>
                        <a:t>5</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bg1">
                              <a:lumMod val="50000"/>
                            </a:schemeClr>
                          </a:solidFill>
                          <a:effectLst/>
                          <a:latin typeface="Arial" charset="0"/>
                        </a:rPr>
                        <a:t>Magnesium Sulphate</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Arial" charset="0"/>
                        </a:rPr>
                        <a:t>In medicine</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46011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bg1">
                              <a:lumMod val="50000"/>
                            </a:schemeClr>
                          </a:solidFill>
                          <a:effectLst/>
                          <a:latin typeface="Arial" charset="0"/>
                        </a:rPr>
                        <a:t>6</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bg1">
                              <a:lumMod val="50000"/>
                            </a:schemeClr>
                          </a:solidFill>
                          <a:effectLst/>
                          <a:latin typeface="Arial" charset="0"/>
                        </a:rPr>
                        <a:t>Potassium Nitrate</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Arial" charset="0"/>
                        </a:rPr>
                        <a:t>In gunpowder etc.</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46146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bg1">
                              <a:lumMod val="50000"/>
                            </a:schemeClr>
                          </a:solidFill>
                          <a:effectLst/>
                          <a:latin typeface="Arial" charset="0"/>
                        </a:rPr>
                        <a:t>7</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bg1">
                              <a:lumMod val="50000"/>
                            </a:schemeClr>
                          </a:solidFill>
                          <a:effectLst/>
                          <a:latin typeface="Arial" charset="0"/>
                        </a:rPr>
                        <a:t>Silver Bromide</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Arial" charset="0"/>
                        </a:rPr>
                        <a:t>In photography</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46011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bg1">
                              <a:lumMod val="50000"/>
                            </a:schemeClr>
                          </a:solidFill>
                          <a:effectLst/>
                          <a:latin typeface="Arial" charset="0"/>
                        </a:rPr>
                        <a:t>8</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bg1">
                              <a:lumMod val="50000"/>
                            </a:schemeClr>
                          </a:solidFill>
                          <a:effectLst/>
                          <a:latin typeface="Arial" charset="0"/>
                        </a:rPr>
                        <a:t>Sodium Chloride</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Arial" charset="0"/>
                        </a:rPr>
                        <a:t>Making </a:t>
                      </a:r>
                      <a:r>
                        <a:rPr kumimoji="0" lang="en-US" sz="2000" b="1" i="0" u="none" strike="noStrike" cap="none" normalizeH="0" baseline="0" dirty="0" err="1">
                          <a:ln>
                            <a:noFill/>
                          </a:ln>
                          <a:solidFill>
                            <a:schemeClr val="bg1">
                              <a:lumMod val="50000"/>
                            </a:schemeClr>
                          </a:solidFill>
                          <a:effectLst/>
                          <a:latin typeface="Arial" charset="0"/>
                        </a:rPr>
                        <a:t>NaOH</a:t>
                      </a:r>
                      <a:endParaRPr kumimoji="0" lang="en-US" sz="2000" b="1" i="0" u="none" strike="noStrike" cap="none" normalizeH="0" baseline="0" dirty="0">
                        <a:ln>
                          <a:noFill/>
                        </a:ln>
                        <a:solidFill>
                          <a:schemeClr val="bg1">
                            <a:lumMod val="50000"/>
                          </a:schemeClr>
                        </a:solidFill>
                        <a:effectLst/>
                        <a:latin typeface="Arial" charset="0"/>
                      </a:endParaRP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46146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bg1">
                              <a:lumMod val="50000"/>
                            </a:schemeClr>
                          </a:solidFill>
                          <a:effectLst/>
                          <a:latin typeface="Arial" charset="0"/>
                        </a:rPr>
                        <a:t>9</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bg1">
                              <a:lumMod val="50000"/>
                            </a:schemeClr>
                          </a:solidFill>
                          <a:effectLst/>
                          <a:latin typeface="Arial" charset="0"/>
                        </a:rPr>
                        <a:t>Sodium Stearate</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Arial" charset="0"/>
                        </a:rPr>
                        <a:t>In making soap.</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bl>
          </a:graphicData>
        </a:graphic>
      </p:graphicFrame>
      <p:sp>
        <p:nvSpPr>
          <p:cNvPr id="6" name="Date Placeholder 5">
            <a:extLst>
              <a:ext uri="{FF2B5EF4-FFF2-40B4-BE49-F238E27FC236}">
                <a16:creationId xmlns:a16="http://schemas.microsoft.com/office/drawing/2014/main" id="{C14FA67A-87AD-2FF3-A9F7-A833EA55A1B9}"/>
              </a:ext>
            </a:extLst>
          </p:cNvPr>
          <p:cNvSpPr>
            <a:spLocks noGrp="1"/>
          </p:cNvSpPr>
          <p:nvPr>
            <p:ph type="dt" sz="quarter" idx="10"/>
          </p:nvPr>
        </p:nvSpPr>
        <p:spPr/>
        <p:txBody>
          <a:bodyPr/>
          <a:lstStyle/>
          <a:p>
            <a:pPr>
              <a:defRPr/>
            </a:pPr>
            <a:fld id="{5AADD9B3-F5FA-4FF2-BAB1-B06E7B53186D}" type="datetime2">
              <a:rPr lang="ur-PK"/>
              <a:pPr>
                <a:defRPr/>
              </a:pPr>
              <a:t>منگل، 04 ذو القعد، 1444</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EFB093-A2D5-1D3D-0A31-C3CE8A0F7783}"/>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0809D78F-2894-1291-BA27-B09077CD69C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387466-B2BE-47C9-A912-6B4E4FA5A572}" type="slidenum">
              <a:rPr lang="en-US" altLang="en-US"/>
              <a:pPr/>
              <a:t>38</a:t>
            </a:fld>
            <a:endParaRPr lang="en-US" altLang="en-US"/>
          </a:p>
        </p:txBody>
      </p:sp>
      <p:sp>
        <p:nvSpPr>
          <p:cNvPr id="116738" name="Rectangle 2">
            <a:extLst>
              <a:ext uri="{FF2B5EF4-FFF2-40B4-BE49-F238E27FC236}">
                <a16:creationId xmlns:a16="http://schemas.microsoft.com/office/drawing/2014/main" id="{23DB512B-0CCE-EFEA-8613-BB824637A402}"/>
              </a:ext>
            </a:extLst>
          </p:cNvPr>
          <p:cNvSpPr>
            <a:spLocks noGrp="1" noChangeArrowheads="1"/>
          </p:cNvSpPr>
          <p:nvPr>
            <p:ph type="title"/>
          </p:nvPr>
        </p:nvSpPr>
        <p:spPr/>
        <p:txBody>
          <a:bodyPr/>
          <a:lstStyle/>
          <a:p>
            <a:pPr eaLnBrk="1" hangingPunct="1">
              <a:defRPr/>
            </a:pPr>
            <a:r>
              <a:rPr lang="en-US"/>
              <a:t>Self Ionization of Water</a:t>
            </a:r>
          </a:p>
        </p:txBody>
      </p:sp>
      <p:sp>
        <p:nvSpPr>
          <p:cNvPr id="116739" name="Rectangle 3">
            <a:extLst>
              <a:ext uri="{FF2B5EF4-FFF2-40B4-BE49-F238E27FC236}">
                <a16:creationId xmlns:a16="http://schemas.microsoft.com/office/drawing/2014/main" id="{1087A65D-7EA7-C6E1-F6A0-08D1CB673538}"/>
              </a:ext>
            </a:extLst>
          </p:cNvPr>
          <p:cNvSpPr>
            <a:spLocks noGrp="1" noChangeArrowheads="1"/>
          </p:cNvSpPr>
          <p:nvPr>
            <p:ph type="body" idx="1"/>
          </p:nvPr>
        </p:nvSpPr>
        <p:spPr>
          <a:xfrm>
            <a:off x="533400" y="2286000"/>
            <a:ext cx="8229600" cy="3657600"/>
          </a:xfrm>
        </p:spPr>
        <p:txBody>
          <a:bodyPr/>
          <a:lstStyle/>
          <a:p>
            <a:pPr eaLnBrk="1" hangingPunct="1">
              <a:lnSpc>
                <a:spcPct val="90000"/>
              </a:lnSpc>
              <a:defRPr/>
            </a:pPr>
            <a:r>
              <a:rPr lang="en-US" sz="2400"/>
              <a:t>Pure water is often used as an example of non- conducting liquid. In fact water will conduct electricity if there is sufficient electrical energy present. The fact that pure water conduct electricity suggest that it contains ions. The ions present are due to water undergoing self ionization.</a:t>
            </a:r>
          </a:p>
          <a:p>
            <a:pPr eaLnBrk="1" hangingPunct="1">
              <a:lnSpc>
                <a:spcPct val="90000"/>
              </a:lnSpc>
              <a:defRPr/>
            </a:pPr>
            <a:endParaRPr lang="en-US" sz="2400"/>
          </a:p>
          <a:p>
            <a:pPr algn="ctr" eaLnBrk="1" hangingPunct="1">
              <a:lnSpc>
                <a:spcPct val="90000"/>
              </a:lnSpc>
              <a:defRPr/>
            </a:pPr>
            <a:r>
              <a:rPr lang="en-US" sz="2400"/>
              <a:t>2H</a:t>
            </a:r>
            <a:r>
              <a:rPr lang="en-US" sz="2400" baseline="-25000"/>
              <a:t>2</a:t>
            </a:r>
            <a:r>
              <a:rPr lang="en-US" sz="2400"/>
              <a:t>O</a:t>
            </a:r>
            <a:r>
              <a:rPr lang="en-US" sz="2400" baseline="-25000"/>
              <a:t>(l)</a:t>
            </a:r>
            <a:r>
              <a:rPr lang="en-US" sz="2400"/>
              <a:t>   </a:t>
            </a:r>
            <a:r>
              <a:rPr lang="en-US" sz="2400">
                <a:sym typeface="Wingdings" pitchFamily="2" charset="2"/>
              </a:rPr>
              <a:t>==========   H</a:t>
            </a:r>
            <a:r>
              <a:rPr lang="en-US" sz="2400" baseline="-25000">
                <a:sym typeface="Wingdings" pitchFamily="2" charset="2"/>
              </a:rPr>
              <a:t>3</a:t>
            </a:r>
            <a:r>
              <a:rPr lang="en-US" sz="2400">
                <a:sym typeface="Wingdings" pitchFamily="2" charset="2"/>
              </a:rPr>
              <a:t>O</a:t>
            </a:r>
            <a:r>
              <a:rPr lang="en-US" sz="2400" baseline="30000">
                <a:sym typeface="Wingdings" pitchFamily="2" charset="2"/>
              </a:rPr>
              <a:t>+</a:t>
            </a:r>
            <a:r>
              <a:rPr lang="en-US" sz="2400" baseline="-25000">
                <a:sym typeface="Wingdings" pitchFamily="2" charset="2"/>
              </a:rPr>
              <a:t>(aq)</a:t>
            </a:r>
            <a:r>
              <a:rPr lang="en-US" sz="2400">
                <a:sym typeface="Wingdings" pitchFamily="2" charset="2"/>
              </a:rPr>
              <a:t>   +   OH</a:t>
            </a:r>
            <a:r>
              <a:rPr lang="en-US" sz="2400" baseline="30000">
                <a:sym typeface="Wingdings" pitchFamily="2" charset="2"/>
              </a:rPr>
              <a:t>-</a:t>
            </a:r>
            <a:r>
              <a:rPr lang="en-US" sz="2400">
                <a:sym typeface="Wingdings" pitchFamily="2" charset="2"/>
              </a:rPr>
              <a:t> </a:t>
            </a:r>
            <a:r>
              <a:rPr lang="en-US" sz="2400" baseline="-25000">
                <a:sym typeface="Wingdings" pitchFamily="2" charset="2"/>
              </a:rPr>
              <a:t>(aq)</a:t>
            </a:r>
          </a:p>
          <a:p>
            <a:pPr eaLnBrk="1" hangingPunct="1">
              <a:lnSpc>
                <a:spcPct val="90000"/>
              </a:lnSpc>
              <a:defRPr/>
            </a:pPr>
            <a:r>
              <a:rPr lang="en-US" sz="2400"/>
              <a:t>The concentration of H</a:t>
            </a:r>
            <a:r>
              <a:rPr lang="en-US" sz="2400" baseline="-25000"/>
              <a:t>3</a:t>
            </a:r>
            <a:r>
              <a:rPr lang="en-US" sz="2400"/>
              <a:t>O</a:t>
            </a:r>
            <a:r>
              <a:rPr lang="en-US" sz="2400" baseline="30000"/>
              <a:t>+</a:t>
            </a:r>
            <a:r>
              <a:rPr lang="en-US" sz="2400"/>
              <a:t> ions in pure water at 25</a:t>
            </a:r>
            <a:r>
              <a:rPr lang="en-US" sz="2400" baseline="30000"/>
              <a:t>o</a:t>
            </a:r>
            <a:r>
              <a:rPr lang="en-US" sz="2400"/>
              <a:t>C is 10</a:t>
            </a:r>
            <a:r>
              <a:rPr lang="en-US" sz="2400" baseline="30000"/>
              <a:t>-7</a:t>
            </a:r>
            <a:r>
              <a:rPr lang="en-US" sz="2400"/>
              <a:t> moles/dm</a:t>
            </a:r>
            <a:r>
              <a:rPr lang="en-US" sz="2400" baseline="30000"/>
              <a:t>3</a:t>
            </a:r>
            <a:r>
              <a:rPr lang="en-US" sz="2400"/>
              <a:t>. The concentration of OH</a:t>
            </a:r>
            <a:r>
              <a:rPr lang="en-US" sz="2400" baseline="30000"/>
              <a:t>-</a:t>
            </a:r>
            <a:r>
              <a:rPr lang="en-US" sz="2400"/>
              <a:t> ion should also be 10</a:t>
            </a:r>
            <a:r>
              <a:rPr lang="en-US" sz="2400" baseline="30000"/>
              <a:t>-7</a:t>
            </a:r>
            <a:r>
              <a:rPr lang="en-US" sz="2400"/>
              <a:t> moles/dm</a:t>
            </a:r>
            <a:r>
              <a:rPr lang="en-US" sz="2400" baseline="30000"/>
              <a:t>3</a:t>
            </a:r>
            <a:r>
              <a:rPr lang="en-US" sz="2400"/>
              <a:t>.</a:t>
            </a:r>
          </a:p>
        </p:txBody>
      </p:sp>
      <p:sp>
        <p:nvSpPr>
          <p:cNvPr id="7" name="Date Placeholder 6">
            <a:extLst>
              <a:ext uri="{FF2B5EF4-FFF2-40B4-BE49-F238E27FC236}">
                <a16:creationId xmlns:a16="http://schemas.microsoft.com/office/drawing/2014/main" id="{C8DB099A-E6DF-DA8A-DB0C-25A5C2ADF1D9}"/>
              </a:ext>
            </a:extLst>
          </p:cNvPr>
          <p:cNvSpPr>
            <a:spLocks noGrp="1"/>
          </p:cNvSpPr>
          <p:nvPr>
            <p:ph type="dt" sz="quarter" idx="10"/>
          </p:nvPr>
        </p:nvSpPr>
        <p:spPr/>
        <p:txBody>
          <a:bodyPr/>
          <a:lstStyle/>
          <a:p>
            <a:pPr>
              <a:defRPr/>
            </a:pPr>
            <a:fld id="{F4EF0283-B23D-49B8-8EB1-F3F184FAA092}" type="datetime2">
              <a:rPr lang="ur-PK"/>
              <a:pPr>
                <a:defRPr/>
              </a:pPr>
              <a:t>منگل، 04 ذو القعد، 1444</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0108CB-EAC6-7B8B-8E21-E8EBE344AB17}"/>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5DABFA08-1B34-D70B-39A1-62AD71FA169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C446C7-8867-49F9-B72D-9F46A6CD6187}" type="slidenum">
              <a:rPr lang="en-US" altLang="en-US"/>
              <a:pPr/>
              <a:t>39</a:t>
            </a:fld>
            <a:endParaRPr lang="en-US" altLang="en-US"/>
          </a:p>
        </p:txBody>
      </p:sp>
      <p:sp>
        <p:nvSpPr>
          <p:cNvPr id="56322" name="Rectangle 2">
            <a:extLst>
              <a:ext uri="{FF2B5EF4-FFF2-40B4-BE49-F238E27FC236}">
                <a16:creationId xmlns:a16="http://schemas.microsoft.com/office/drawing/2014/main" id="{23393704-9F40-83B5-2236-EF561F6A095B}"/>
              </a:ext>
            </a:extLst>
          </p:cNvPr>
          <p:cNvSpPr>
            <a:spLocks noGrp="1" noChangeArrowheads="1"/>
          </p:cNvSpPr>
          <p:nvPr>
            <p:ph type="title"/>
          </p:nvPr>
        </p:nvSpPr>
        <p:spPr/>
        <p:txBody>
          <a:bodyPr/>
          <a:lstStyle/>
          <a:p>
            <a:pPr eaLnBrk="1" hangingPunct="1">
              <a:defRPr/>
            </a:pPr>
            <a:r>
              <a:rPr lang="en-US" b="1"/>
              <a:t>The pH Scale</a:t>
            </a:r>
            <a:endParaRPr lang="en-US"/>
          </a:p>
        </p:txBody>
      </p:sp>
      <p:pic>
        <p:nvPicPr>
          <p:cNvPr id="41989" name="Picture 4" descr="Image137">
            <a:extLst>
              <a:ext uri="{FF2B5EF4-FFF2-40B4-BE49-F238E27FC236}">
                <a16:creationId xmlns:a16="http://schemas.microsoft.com/office/drawing/2014/main" id="{A376FA77-6AE6-CDD2-37B9-DA4B8CE5334B}"/>
              </a:ext>
            </a:extLst>
          </p:cNvPr>
          <p:cNvPicPr>
            <a:picLocks noChangeAspect="1" noChangeArrowheads="1"/>
          </p:cNvPicPr>
          <p:nvPr>
            <p:ph idx="1"/>
          </p:nvPr>
        </p:nvPicPr>
        <p:blipFill>
          <a:blip r:embed="rId2">
            <a:lum bright="66000" contrast="92000"/>
            <a:extLst>
              <a:ext uri="{28A0092B-C50C-407E-A947-70E740481C1C}">
                <a14:useLocalDpi xmlns:a14="http://schemas.microsoft.com/office/drawing/2010/main" val="0"/>
              </a:ext>
            </a:extLst>
          </a:blip>
          <a:srcRect/>
          <a:stretch>
            <a:fillRect/>
          </a:stretch>
        </p:blipFill>
        <p:spPr>
          <a:xfrm>
            <a:off x="288925" y="1752600"/>
            <a:ext cx="8855075" cy="4191000"/>
          </a:xfr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7168C393-F9F4-5740-6E50-92D6C785392A}"/>
              </a:ext>
            </a:extLst>
          </p:cNvPr>
          <p:cNvSpPr>
            <a:spLocks noGrp="1"/>
          </p:cNvSpPr>
          <p:nvPr>
            <p:ph type="dt" sz="quarter" idx="10"/>
          </p:nvPr>
        </p:nvSpPr>
        <p:spPr/>
        <p:txBody>
          <a:bodyPr/>
          <a:lstStyle/>
          <a:p>
            <a:pPr>
              <a:defRPr/>
            </a:pPr>
            <a:fld id="{C19DABAA-1458-4B53-96C5-9154750EC0B2}" type="datetime2">
              <a:rPr lang="ur-PK"/>
              <a:pPr>
                <a:defRPr/>
              </a:pPr>
              <a:t>منگل، 04 ذو القعد، 1444</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C338E38-3129-297F-FD41-19A96095137C}"/>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E2981C52-DDB8-E676-DB52-131DB4F7347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F4A2DD-CD6C-4EBE-8957-D2F72A924E9F}" type="slidenum">
              <a:rPr lang="en-US" altLang="en-US"/>
              <a:pPr/>
              <a:t>4</a:t>
            </a:fld>
            <a:endParaRPr lang="en-US" altLang="en-US"/>
          </a:p>
        </p:txBody>
      </p:sp>
      <p:sp>
        <p:nvSpPr>
          <p:cNvPr id="113666" name="Rectangle 2">
            <a:extLst>
              <a:ext uri="{FF2B5EF4-FFF2-40B4-BE49-F238E27FC236}">
                <a16:creationId xmlns:a16="http://schemas.microsoft.com/office/drawing/2014/main" id="{B1313634-7DCE-832B-3AAF-D4F0A972CBE4}"/>
              </a:ext>
            </a:extLst>
          </p:cNvPr>
          <p:cNvSpPr>
            <a:spLocks noGrp="1" noChangeArrowheads="1"/>
          </p:cNvSpPr>
          <p:nvPr>
            <p:ph type="title"/>
          </p:nvPr>
        </p:nvSpPr>
        <p:spPr/>
        <p:txBody>
          <a:bodyPr/>
          <a:lstStyle/>
          <a:p>
            <a:pPr eaLnBrk="1" hangingPunct="1">
              <a:defRPr/>
            </a:pPr>
            <a:r>
              <a:rPr lang="en-US" sz="4000">
                <a:solidFill>
                  <a:srgbClr val="FF3300"/>
                </a:solidFill>
              </a:rPr>
              <a:t>Basicity of Acid</a:t>
            </a:r>
            <a:br>
              <a:rPr lang="en-US" sz="4000">
                <a:solidFill>
                  <a:srgbClr val="FF3300"/>
                </a:solidFill>
              </a:rPr>
            </a:br>
            <a:endParaRPr lang="en-US" sz="4000">
              <a:solidFill>
                <a:srgbClr val="FF3300"/>
              </a:solidFill>
            </a:endParaRPr>
          </a:p>
        </p:txBody>
      </p:sp>
      <p:sp>
        <p:nvSpPr>
          <p:cNvPr id="6149" name="Rectangle 3">
            <a:extLst>
              <a:ext uri="{FF2B5EF4-FFF2-40B4-BE49-F238E27FC236}">
                <a16:creationId xmlns:a16="http://schemas.microsoft.com/office/drawing/2014/main" id="{F2917A73-D603-545A-9D48-30A72CF40DAC}"/>
              </a:ext>
            </a:extLst>
          </p:cNvPr>
          <p:cNvSpPr>
            <a:spLocks noGrp="1" noChangeArrowheads="1"/>
          </p:cNvSpPr>
          <p:nvPr>
            <p:ph type="body" idx="1"/>
          </p:nvPr>
        </p:nvSpPr>
        <p:spPr>
          <a:xfrm>
            <a:off x="457200" y="1295400"/>
            <a:ext cx="8229600" cy="4525963"/>
          </a:xfrm>
        </p:spPr>
        <p:txBody>
          <a:bodyPr/>
          <a:lstStyle/>
          <a:p>
            <a:pPr eaLnBrk="1" hangingPunct="1">
              <a:lnSpc>
                <a:spcPct val="90000"/>
              </a:lnSpc>
            </a:pPr>
            <a:r>
              <a:rPr lang="en-US" altLang="en-US" sz="2800">
                <a:effectLst/>
              </a:rPr>
              <a:t>It is the number of ionizable H</a:t>
            </a:r>
            <a:r>
              <a:rPr lang="en-US" altLang="en-US" sz="2800" baseline="30000">
                <a:effectLst/>
              </a:rPr>
              <a:t>+</a:t>
            </a:r>
            <a:r>
              <a:rPr lang="en-US" altLang="en-US" sz="2800">
                <a:effectLst/>
              </a:rPr>
              <a:t> ions present in an acid e.g.</a:t>
            </a:r>
          </a:p>
          <a:p>
            <a:pPr eaLnBrk="1" hangingPunct="1">
              <a:lnSpc>
                <a:spcPct val="90000"/>
              </a:lnSpc>
            </a:pPr>
            <a:r>
              <a:rPr lang="en-US" altLang="en-US" sz="2800">
                <a:effectLst/>
              </a:rPr>
              <a:t>HCl is mono basic, it ionizes to produce one H</a:t>
            </a:r>
            <a:r>
              <a:rPr lang="en-US" altLang="en-US" sz="2800" baseline="30000">
                <a:effectLst/>
              </a:rPr>
              <a:t>+</a:t>
            </a:r>
            <a:r>
              <a:rPr lang="en-US" altLang="en-US" sz="2800">
                <a:effectLst/>
              </a:rPr>
              <a:t> ion</a:t>
            </a:r>
          </a:p>
          <a:p>
            <a:pPr algn="ctr" eaLnBrk="1" hangingPunct="1">
              <a:lnSpc>
                <a:spcPct val="90000"/>
              </a:lnSpc>
            </a:pPr>
            <a:r>
              <a:rPr lang="en-US" altLang="en-US" sz="2800" b="1">
                <a:effectLst/>
              </a:rPr>
              <a:t>HCl </a:t>
            </a:r>
            <a:r>
              <a:rPr lang="en-US" altLang="en-US" sz="2800" b="1">
                <a:effectLst/>
                <a:sym typeface="Wingdings" panose="05000000000000000000" pitchFamily="2" charset="2"/>
              </a:rPr>
              <a:t>============== H</a:t>
            </a:r>
            <a:r>
              <a:rPr lang="en-US" altLang="en-US" sz="2800" b="1" baseline="30000">
                <a:effectLst/>
                <a:sym typeface="Wingdings" panose="05000000000000000000" pitchFamily="2" charset="2"/>
              </a:rPr>
              <a:t>+</a:t>
            </a:r>
            <a:r>
              <a:rPr lang="en-US" altLang="en-US" sz="2800" b="1">
                <a:effectLst/>
                <a:sym typeface="Wingdings" panose="05000000000000000000" pitchFamily="2" charset="2"/>
              </a:rPr>
              <a:t>    +    Cl</a:t>
            </a:r>
            <a:r>
              <a:rPr lang="en-US" altLang="en-US" sz="2800" b="1" baseline="30000">
                <a:effectLst/>
                <a:sym typeface="Wingdings" panose="05000000000000000000" pitchFamily="2" charset="2"/>
              </a:rPr>
              <a:t>-</a:t>
            </a:r>
            <a:endParaRPr lang="en-US" altLang="en-US" sz="2800" b="1" baseline="30000">
              <a:effectLst/>
            </a:endParaRPr>
          </a:p>
          <a:p>
            <a:pPr eaLnBrk="1" hangingPunct="1">
              <a:lnSpc>
                <a:spcPct val="90000"/>
              </a:lnSpc>
            </a:pPr>
            <a:r>
              <a:rPr lang="en-US" altLang="en-US" sz="2800">
                <a:effectLst/>
              </a:rPr>
              <a:t>H</a:t>
            </a:r>
            <a:r>
              <a:rPr lang="en-US" altLang="en-US" sz="2800" baseline="-25000">
                <a:effectLst/>
              </a:rPr>
              <a:t>2</a:t>
            </a:r>
            <a:r>
              <a:rPr lang="en-US" altLang="en-US" sz="2800">
                <a:effectLst/>
              </a:rPr>
              <a:t>SO</a:t>
            </a:r>
            <a:r>
              <a:rPr lang="en-US" altLang="en-US" sz="2800" baseline="-25000">
                <a:effectLst/>
              </a:rPr>
              <a:t>4</a:t>
            </a:r>
            <a:r>
              <a:rPr lang="en-US" altLang="en-US" sz="2800">
                <a:effectLst/>
              </a:rPr>
              <a:t> is Dibasic, It ionizes to produce two H</a:t>
            </a:r>
            <a:r>
              <a:rPr lang="en-US" altLang="en-US" sz="2800" baseline="30000">
                <a:effectLst/>
              </a:rPr>
              <a:t>+</a:t>
            </a:r>
            <a:r>
              <a:rPr lang="en-US" altLang="en-US" sz="2800">
                <a:effectLst/>
              </a:rPr>
              <a:t> ions.</a:t>
            </a:r>
          </a:p>
          <a:p>
            <a:pPr algn="ctr" eaLnBrk="1" hangingPunct="1">
              <a:lnSpc>
                <a:spcPct val="90000"/>
              </a:lnSpc>
            </a:pPr>
            <a:r>
              <a:rPr lang="en-US" altLang="en-US" sz="2800" b="1">
                <a:effectLst/>
              </a:rPr>
              <a:t>H</a:t>
            </a:r>
            <a:r>
              <a:rPr lang="en-US" altLang="en-US" sz="2800" b="1" baseline="-25000">
                <a:effectLst/>
              </a:rPr>
              <a:t>2</a:t>
            </a:r>
            <a:r>
              <a:rPr lang="en-US" altLang="en-US" sz="2800" b="1">
                <a:effectLst/>
              </a:rPr>
              <a:t>SO</a:t>
            </a:r>
            <a:r>
              <a:rPr lang="en-US" altLang="en-US" sz="2800" b="1" baseline="-25000">
                <a:effectLst/>
              </a:rPr>
              <a:t>4 </a:t>
            </a:r>
            <a:r>
              <a:rPr lang="en-US" altLang="en-US" sz="2800" b="1">
                <a:effectLst/>
                <a:sym typeface="Wingdings" panose="05000000000000000000" pitchFamily="2" charset="2"/>
              </a:rPr>
              <a:t>===============  2H</a:t>
            </a:r>
            <a:r>
              <a:rPr lang="en-US" altLang="en-US" sz="2800" b="1" baseline="30000">
                <a:effectLst/>
                <a:sym typeface="Wingdings" panose="05000000000000000000" pitchFamily="2" charset="2"/>
              </a:rPr>
              <a:t>+</a:t>
            </a:r>
            <a:r>
              <a:rPr lang="en-US" altLang="en-US" sz="2800" b="1">
                <a:effectLst/>
                <a:sym typeface="Wingdings" panose="05000000000000000000" pitchFamily="2" charset="2"/>
              </a:rPr>
              <a:t>    +    SO</a:t>
            </a:r>
            <a:r>
              <a:rPr lang="en-US" altLang="en-US" sz="2800" b="1" baseline="-25000">
                <a:effectLst/>
                <a:sym typeface="Wingdings" panose="05000000000000000000" pitchFamily="2" charset="2"/>
              </a:rPr>
              <a:t>4</a:t>
            </a:r>
            <a:r>
              <a:rPr lang="en-US" altLang="en-US" sz="2800" b="1" baseline="30000">
                <a:effectLst/>
                <a:sym typeface="Wingdings" panose="05000000000000000000" pitchFamily="2" charset="2"/>
              </a:rPr>
              <a:t>2-</a:t>
            </a:r>
            <a:endParaRPr lang="en-US" altLang="en-US" sz="2800" b="1" baseline="30000">
              <a:effectLst/>
            </a:endParaRPr>
          </a:p>
          <a:p>
            <a:pPr eaLnBrk="1" hangingPunct="1">
              <a:lnSpc>
                <a:spcPct val="90000"/>
              </a:lnSpc>
            </a:pPr>
            <a:r>
              <a:rPr lang="en-US" altLang="en-US" sz="2800">
                <a:effectLst/>
              </a:rPr>
              <a:t>H</a:t>
            </a:r>
            <a:r>
              <a:rPr lang="en-US" altLang="en-US" sz="2800" baseline="-25000">
                <a:effectLst/>
              </a:rPr>
              <a:t>3</a:t>
            </a:r>
            <a:r>
              <a:rPr lang="en-US" altLang="en-US" sz="2800">
                <a:effectLst/>
              </a:rPr>
              <a:t>PO</a:t>
            </a:r>
            <a:r>
              <a:rPr lang="en-US" altLang="en-US" sz="2800" baseline="-25000">
                <a:effectLst/>
              </a:rPr>
              <a:t>4</a:t>
            </a:r>
            <a:r>
              <a:rPr lang="en-US" altLang="en-US" sz="2800">
                <a:effectLst/>
              </a:rPr>
              <a:t> is Tribasic, it ionizes to produce three H</a:t>
            </a:r>
            <a:r>
              <a:rPr lang="en-US" altLang="en-US" sz="2800" baseline="30000">
                <a:effectLst/>
              </a:rPr>
              <a:t>+</a:t>
            </a:r>
            <a:r>
              <a:rPr lang="en-US" altLang="en-US" sz="2800">
                <a:effectLst/>
              </a:rPr>
              <a:t> ions.</a:t>
            </a:r>
          </a:p>
          <a:p>
            <a:pPr algn="ctr" eaLnBrk="1" hangingPunct="1">
              <a:lnSpc>
                <a:spcPct val="90000"/>
              </a:lnSpc>
            </a:pPr>
            <a:r>
              <a:rPr lang="en-US" altLang="en-US" sz="2800" b="1">
                <a:effectLst/>
              </a:rPr>
              <a:t>H</a:t>
            </a:r>
            <a:r>
              <a:rPr lang="en-US" altLang="en-US" sz="2800" b="1" baseline="-25000">
                <a:effectLst/>
              </a:rPr>
              <a:t>3</a:t>
            </a:r>
            <a:r>
              <a:rPr lang="en-US" altLang="en-US" sz="2800" b="1">
                <a:effectLst/>
              </a:rPr>
              <a:t>PO</a:t>
            </a:r>
            <a:r>
              <a:rPr lang="en-US" altLang="en-US" sz="2800" b="1" baseline="-25000">
                <a:effectLst/>
              </a:rPr>
              <a:t>4</a:t>
            </a:r>
            <a:r>
              <a:rPr lang="en-US" altLang="en-US" sz="2800" b="1">
                <a:effectLst/>
              </a:rPr>
              <a:t> </a:t>
            </a:r>
            <a:r>
              <a:rPr lang="en-US" altLang="en-US" sz="2800" b="1">
                <a:effectLst/>
                <a:sym typeface="Wingdings" panose="05000000000000000000" pitchFamily="2" charset="2"/>
              </a:rPr>
              <a:t>============== 3H</a:t>
            </a:r>
            <a:r>
              <a:rPr lang="en-US" altLang="en-US" sz="2800" b="1" baseline="30000">
                <a:effectLst/>
                <a:sym typeface="Wingdings" panose="05000000000000000000" pitchFamily="2" charset="2"/>
              </a:rPr>
              <a:t>+</a:t>
            </a:r>
            <a:r>
              <a:rPr lang="en-US" altLang="en-US" sz="2800" b="1">
                <a:effectLst/>
                <a:sym typeface="Wingdings" panose="05000000000000000000" pitchFamily="2" charset="2"/>
              </a:rPr>
              <a:t>    +    PO</a:t>
            </a:r>
            <a:r>
              <a:rPr lang="en-US" altLang="en-US" sz="2800" b="1" baseline="-25000">
                <a:effectLst/>
                <a:sym typeface="Wingdings" panose="05000000000000000000" pitchFamily="2" charset="2"/>
              </a:rPr>
              <a:t>4</a:t>
            </a:r>
            <a:r>
              <a:rPr lang="en-US" altLang="en-US" sz="2800" b="1" baseline="30000">
                <a:effectLst/>
                <a:sym typeface="Wingdings" panose="05000000000000000000" pitchFamily="2" charset="2"/>
              </a:rPr>
              <a:t>3-</a:t>
            </a:r>
            <a:endParaRPr lang="en-US" altLang="en-US" sz="2800">
              <a:effectLst/>
            </a:endParaRPr>
          </a:p>
        </p:txBody>
      </p:sp>
      <p:sp>
        <p:nvSpPr>
          <p:cNvPr id="7" name="Date Placeholder 6">
            <a:extLst>
              <a:ext uri="{FF2B5EF4-FFF2-40B4-BE49-F238E27FC236}">
                <a16:creationId xmlns:a16="http://schemas.microsoft.com/office/drawing/2014/main" id="{6FD5CF78-36EA-D9C2-C15B-198A84C6FAC1}"/>
              </a:ext>
            </a:extLst>
          </p:cNvPr>
          <p:cNvSpPr>
            <a:spLocks noGrp="1"/>
          </p:cNvSpPr>
          <p:nvPr>
            <p:ph type="dt" sz="quarter" idx="10"/>
          </p:nvPr>
        </p:nvSpPr>
        <p:spPr/>
        <p:txBody>
          <a:bodyPr/>
          <a:lstStyle/>
          <a:p>
            <a:pPr>
              <a:defRPr/>
            </a:pPr>
            <a:fld id="{A8AC76F7-C840-4654-962D-72E77CA8F4AD}" type="datetime2">
              <a:rPr lang="ur-PK"/>
              <a:pPr>
                <a:defRPr/>
              </a:pPr>
              <a:t>منگل، 04 ذو القعد، 1444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13666"/>
                                        </p:tgtEl>
                                        <p:attrNameLst>
                                          <p:attrName>style.visibility</p:attrName>
                                        </p:attrNameLst>
                                      </p:cBhvr>
                                      <p:to>
                                        <p:strVal val="visible"/>
                                      </p:to>
                                    </p:set>
                                    <p:anim calcmode="lin" valueType="num">
                                      <p:cBhvr>
                                        <p:cTn id="7" dur="1000" fill="hold"/>
                                        <p:tgtEl>
                                          <p:spTgt spid="113666"/>
                                        </p:tgtEl>
                                        <p:attrNameLst>
                                          <p:attrName>ppt_x</p:attrName>
                                        </p:attrNameLst>
                                      </p:cBhvr>
                                      <p:tavLst>
                                        <p:tav tm="0">
                                          <p:val>
                                            <p:strVal val="#ppt_x-.2"/>
                                          </p:val>
                                        </p:tav>
                                        <p:tav tm="100000">
                                          <p:val>
                                            <p:strVal val="#ppt_x"/>
                                          </p:val>
                                        </p:tav>
                                      </p:tavLst>
                                    </p:anim>
                                    <p:anim calcmode="lin" valueType="num">
                                      <p:cBhvr>
                                        <p:cTn id="8" dur="1000" fill="hold"/>
                                        <p:tgtEl>
                                          <p:spTgt spid="1136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3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6658BCF-3C60-659B-BCA7-2534F9BE1B3A}"/>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0DBB6208-7B93-60A0-18ED-FE1E30B10DA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67AFED-D5F5-4320-929D-058972DF1CC6}" type="slidenum">
              <a:rPr lang="en-US" altLang="en-US"/>
              <a:pPr/>
              <a:t>40</a:t>
            </a:fld>
            <a:endParaRPr lang="en-US" altLang="en-US"/>
          </a:p>
        </p:txBody>
      </p:sp>
      <p:sp>
        <p:nvSpPr>
          <p:cNvPr id="58371" name="Rectangle 3">
            <a:extLst>
              <a:ext uri="{FF2B5EF4-FFF2-40B4-BE49-F238E27FC236}">
                <a16:creationId xmlns:a16="http://schemas.microsoft.com/office/drawing/2014/main" id="{26DBF661-6206-2520-1FE1-C6390041AC1B}"/>
              </a:ext>
            </a:extLst>
          </p:cNvPr>
          <p:cNvSpPr>
            <a:spLocks noGrp="1" noChangeArrowheads="1"/>
          </p:cNvSpPr>
          <p:nvPr>
            <p:ph type="body" idx="1"/>
          </p:nvPr>
        </p:nvSpPr>
        <p:spPr>
          <a:xfrm>
            <a:off x="609600" y="609600"/>
            <a:ext cx="8229600" cy="4525963"/>
          </a:xfrm>
        </p:spPr>
        <p:txBody>
          <a:bodyPr/>
          <a:lstStyle/>
          <a:p>
            <a:pPr eaLnBrk="1" hangingPunct="1">
              <a:lnSpc>
                <a:spcPct val="80000"/>
              </a:lnSpc>
              <a:defRPr/>
            </a:pPr>
            <a:r>
              <a:rPr lang="en-US" sz="2400" dirty="0"/>
              <a:t>The </a:t>
            </a:r>
            <a:r>
              <a:rPr lang="en-US" sz="2400" b="1" dirty="0"/>
              <a:t>pH scale</a:t>
            </a:r>
            <a:r>
              <a:rPr lang="en-US" sz="2400" dirty="0"/>
              <a:t> is a measure of the relative acidity or alkalinity of a solution. </a:t>
            </a:r>
          </a:p>
          <a:p>
            <a:pPr eaLnBrk="1" hangingPunct="1">
              <a:lnSpc>
                <a:spcPct val="80000"/>
              </a:lnSpc>
              <a:defRPr/>
            </a:pPr>
            <a:r>
              <a:rPr lang="en-US" sz="2400" b="1" dirty="0"/>
              <a:t>It is defined as negative log of H</a:t>
            </a:r>
            <a:r>
              <a:rPr lang="en-US" sz="2400" b="1" baseline="30000" dirty="0"/>
              <a:t>+</a:t>
            </a:r>
            <a:r>
              <a:rPr lang="en-US" sz="2400" b="1" dirty="0"/>
              <a:t> ion concentration.</a:t>
            </a:r>
          </a:p>
          <a:p>
            <a:pPr algn="ctr" eaLnBrk="1" hangingPunct="1">
              <a:lnSpc>
                <a:spcPct val="80000"/>
              </a:lnSpc>
              <a:defRPr/>
            </a:pPr>
            <a:r>
              <a:rPr lang="en-US" sz="2400" b="1" dirty="0"/>
              <a:t>pH    =   -log [H</a:t>
            </a:r>
            <a:r>
              <a:rPr lang="en-US" sz="2400" b="1" baseline="30000" dirty="0"/>
              <a:t>+</a:t>
            </a:r>
            <a:r>
              <a:rPr lang="en-US" sz="2400" b="1" dirty="0"/>
              <a:t>]</a:t>
            </a:r>
          </a:p>
          <a:p>
            <a:pPr eaLnBrk="1" hangingPunct="1">
              <a:lnSpc>
                <a:spcPct val="80000"/>
              </a:lnSpc>
              <a:defRPr/>
            </a:pPr>
            <a:r>
              <a:rPr lang="en-US" sz="2400" b="1" dirty="0"/>
              <a:t>Water is a neutral liquid</a:t>
            </a:r>
            <a:r>
              <a:rPr lang="en-US" sz="2400" dirty="0"/>
              <a:t> with a pH of 7 (green). When a substance dissolves in water it forms an aqueous solution that may be acidic, neutral or alkaline. </a:t>
            </a:r>
            <a:endParaRPr lang="en-US" sz="2400" b="1" dirty="0"/>
          </a:p>
          <a:p>
            <a:pPr eaLnBrk="1" hangingPunct="1">
              <a:lnSpc>
                <a:spcPct val="80000"/>
              </a:lnSpc>
              <a:defRPr/>
            </a:pPr>
            <a:r>
              <a:rPr lang="en-US" sz="2400" b="1" dirty="0"/>
              <a:t>Acidic solutions have a pH of less than 7</a:t>
            </a:r>
            <a:r>
              <a:rPr lang="en-US" sz="2400" dirty="0"/>
              <a:t>, and the lower the number, the stronger the acid is.. </a:t>
            </a:r>
            <a:endParaRPr lang="en-US" sz="2400" b="1" dirty="0"/>
          </a:p>
          <a:p>
            <a:pPr eaLnBrk="1" hangingPunct="1">
              <a:lnSpc>
                <a:spcPct val="80000"/>
              </a:lnSpc>
              <a:defRPr/>
            </a:pPr>
            <a:r>
              <a:rPr lang="en-US" sz="2400" b="1" dirty="0"/>
              <a:t>Neutral solutions have a pH of 7</a:t>
            </a:r>
            <a:r>
              <a:rPr lang="en-US" sz="2400" dirty="0"/>
              <a:t>. These are quite often solutions of salts, which are themselves formed from </a:t>
            </a:r>
            <a:r>
              <a:rPr lang="en-US" sz="2400" b="1" dirty="0"/>
              <a:t>neutralizing</a:t>
            </a:r>
            <a:r>
              <a:rPr lang="en-US" sz="2400" dirty="0"/>
              <a:t> acids and bases. </a:t>
            </a:r>
            <a:endParaRPr lang="en-US" sz="2400" b="1" dirty="0"/>
          </a:p>
          <a:p>
            <a:pPr eaLnBrk="1" hangingPunct="1">
              <a:lnSpc>
                <a:spcPct val="80000"/>
              </a:lnSpc>
              <a:defRPr/>
            </a:pPr>
            <a:r>
              <a:rPr lang="en-US" sz="2400" b="1" dirty="0"/>
              <a:t>Alkaline solutions have a pH of over 7</a:t>
            </a:r>
            <a:r>
              <a:rPr lang="en-US" sz="2400" dirty="0"/>
              <a:t> and the higher the pH the stronger is the alkali. </a:t>
            </a:r>
            <a:r>
              <a:rPr lang="en-US" sz="2400" b="1" dirty="0"/>
              <a:t>Weak alkalis </a:t>
            </a:r>
            <a:r>
              <a:rPr lang="en-US" sz="2400" dirty="0"/>
              <a:t>like ammonia give a pH of 10-11 but </a:t>
            </a:r>
            <a:r>
              <a:rPr lang="en-US" sz="2400" b="1" dirty="0"/>
              <a:t>strong alkalis </a:t>
            </a:r>
            <a:r>
              <a:rPr lang="en-US" sz="2400" dirty="0"/>
              <a:t>like sodium hydroxide give a pH of 13-14. </a:t>
            </a:r>
            <a:endParaRPr lang="en-US" sz="2400" b="1" dirty="0"/>
          </a:p>
        </p:txBody>
      </p:sp>
      <p:sp>
        <p:nvSpPr>
          <p:cNvPr id="7" name="Date Placeholder 6">
            <a:extLst>
              <a:ext uri="{FF2B5EF4-FFF2-40B4-BE49-F238E27FC236}">
                <a16:creationId xmlns:a16="http://schemas.microsoft.com/office/drawing/2014/main" id="{96CFC353-6DBA-89AB-F0B6-D9F496FA5246}"/>
              </a:ext>
            </a:extLst>
          </p:cNvPr>
          <p:cNvSpPr>
            <a:spLocks noGrp="1"/>
          </p:cNvSpPr>
          <p:nvPr>
            <p:ph type="dt" sz="quarter" idx="10"/>
          </p:nvPr>
        </p:nvSpPr>
        <p:spPr/>
        <p:txBody>
          <a:bodyPr/>
          <a:lstStyle/>
          <a:p>
            <a:pPr>
              <a:defRPr/>
            </a:pPr>
            <a:fld id="{B4AE83F7-0D8A-4A63-9A1E-84FDD390C9BB}" type="datetime2">
              <a:rPr lang="ur-PK"/>
              <a:pPr>
                <a:defRPr/>
              </a:pPr>
              <a:t>منگل، 04 ذو القعد، 1444</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a:extLst>
              <a:ext uri="{FF2B5EF4-FFF2-40B4-BE49-F238E27FC236}">
                <a16:creationId xmlns:a16="http://schemas.microsoft.com/office/drawing/2014/main" id="{97061EE4-EF1A-945F-B6BF-F35FC99C8726}"/>
              </a:ext>
            </a:extLst>
          </p:cNvPr>
          <p:cNvSpPr>
            <a:spLocks noGrp="1" noChangeArrowheads="1"/>
          </p:cNvSpPr>
          <p:nvPr>
            <p:ph type="title"/>
          </p:nvPr>
        </p:nvSpPr>
        <p:spPr>
          <a:xfrm>
            <a:off x="457200" y="277813"/>
            <a:ext cx="8229600" cy="636587"/>
          </a:xfrm>
        </p:spPr>
        <p:txBody>
          <a:bodyPr/>
          <a:lstStyle/>
          <a:p>
            <a:pPr>
              <a:defRPr/>
            </a:pPr>
            <a:r>
              <a:rPr lang="en-US" dirty="0"/>
              <a:t>pH</a:t>
            </a:r>
          </a:p>
        </p:txBody>
      </p:sp>
      <p:sp>
        <p:nvSpPr>
          <p:cNvPr id="73732" name="Rectangle 3">
            <a:extLst>
              <a:ext uri="{FF2B5EF4-FFF2-40B4-BE49-F238E27FC236}">
                <a16:creationId xmlns:a16="http://schemas.microsoft.com/office/drawing/2014/main" id="{A9770887-B11E-91D5-E9EE-416C4A35C34D}"/>
              </a:ext>
            </a:extLst>
          </p:cNvPr>
          <p:cNvSpPr>
            <a:spLocks noGrp="1" noChangeArrowheads="1"/>
          </p:cNvSpPr>
          <p:nvPr>
            <p:ph type="body" idx="1"/>
          </p:nvPr>
        </p:nvSpPr>
        <p:spPr>
          <a:xfrm>
            <a:off x="990600" y="4876800"/>
            <a:ext cx="7772400" cy="1676400"/>
          </a:xfrm>
        </p:spPr>
        <p:txBody>
          <a:bodyPr/>
          <a:lstStyle/>
          <a:p>
            <a:pPr>
              <a:defRPr/>
            </a:pPr>
            <a:r>
              <a:rPr lang="en-US" sz="2000" dirty="0"/>
              <a:t>A change of 1 in pH is a tenfold increase in acid or base strength.</a:t>
            </a:r>
          </a:p>
          <a:p>
            <a:pPr>
              <a:defRPr/>
            </a:pPr>
            <a:r>
              <a:rPr lang="en-US" sz="2000" dirty="0"/>
              <a:t>A pH of 4 is 10 times more acidic than a pH of 5.</a:t>
            </a:r>
          </a:p>
          <a:p>
            <a:pPr>
              <a:defRPr/>
            </a:pPr>
            <a:r>
              <a:rPr lang="en-US" sz="2000" dirty="0"/>
              <a:t>A pH of 12 is 100 times more basic than a pH of 10.</a:t>
            </a:r>
          </a:p>
        </p:txBody>
      </p:sp>
      <p:graphicFrame>
        <p:nvGraphicFramePr>
          <p:cNvPr id="44036" name="Object 5">
            <a:extLst>
              <a:ext uri="{FF2B5EF4-FFF2-40B4-BE49-F238E27FC236}">
                <a16:creationId xmlns:a16="http://schemas.microsoft.com/office/drawing/2014/main" id="{5F5C8F77-8136-F07F-85D2-3916BF31952A}"/>
              </a:ext>
            </a:extLst>
          </p:cNvPr>
          <p:cNvGraphicFramePr>
            <a:graphicFrameLocks noChangeAspect="1"/>
          </p:cNvGraphicFramePr>
          <p:nvPr/>
        </p:nvGraphicFramePr>
        <p:xfrm>
          <a:off x="0" y="990600"/>
          <a:ext cx="8915400" cy="3581400"/>
        </p:xfrm>
        <a:graphic>
          <a:graphicData uri="http://schemas.openxmlformats.org/presentationml/2006/ole">
            <mc:AlternateContent xmlns:mc="http://schemas.openxmlformats.org/markup-compatibility/2006">
              <mc:Choice xmlns:v="urn:schemas-microsoft-com:vml" Requires="v">
                <p:oleObj name="Bitmap Image" r:id="rId2" imgW="5742857" imgH="3123810" progId="Paint.Picture">
                  <p:embed/>
                </p:oleObj>
              </mc:Choice>
              <mc:Fallback>
                <p:oleObj name="Bitmap Image" r:id="rId2" imgW="5742857" imgH="3123810" progId="Paint.Picture">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8915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a:extLst>
              <a:ext uri="{FF2B5EF4-FFF2-40B4-BE49-F238E27FC236}">
                <a16:creationId xmlns:a16="http://schemas.microsoft.com/office/drawing/2014/main" id="{C1D0ACC5-EE7B-5BF8-2CBE-BD9DE393AD24}"/>
              </a:ext>
            </a:extLst>
          </p:cNvPr>
          <p:cNvSpPr>
            <a:spLocks noGrp="1"/>
          </p:cNvSpPr>
          <p:nvPr>
            <p:ph type="dt" sz="quarter" idx="10"/>
          </p:nvPr>
        </p:nvSpPr>
        <p:spPr/>
        <p:txBody>
          <a:bodyPr/>
          <a:lstStyle/>
          <a:p>
            <a:pPr>
              <a:defRPr/>
            </a:pPr>
            <a:fld id="{D63A880B-0AE7-4514-98BB-ACA3403E4EA7}" type="datetime2">
              <a:rPr lang="ur-PK"/>
              <a:pPr>
                <a:defRPr/>
              </a:pPr>
              <a:t>منگل، 04 ذو القعد، 1444</a:t>
            </a:fld>
            <a:endParaRPr lang="en-US"/>
          </a:p>
        </p:txBody>
      </p:sp>
      <p:sp>
        <p:nvSpPr>
          <p:cNvPr id="3" name="Footer Placeholder 2">
            <a:extLst>
              <a:ext uri="{FF2B5EF4-FFF2-40B4-BE49-F238E27FC236}">
                <a16:creationId xmlns:a16="http://schemas.microsoft.com/office/drawing/2014/main" id="{715BA1EA-423E-22D6-16D9-59617CBA7012}"/>
              </a:ext>
            </a:extLst>
          </p:cNvPr>
          <p:cNvSpPr>
            <a:spLocks noGrp="1"/>
          </p:cNvSpPr>
          <p:nvPr>
            <p:ph type="ftr" sz="quarter" idx="11"/>
          </p:nvPr>
        </p:nvSpPr>
        <p:spPr/>
        <p:txBody>
          <a:bodyPr/>
          <a:lstStyle/>
          <a:p>
            <a:pPr>
              <a:defRPr/>
            </a:pPr>
            <a:r>
              <a:rPr lang="pt-BR"/>
              <a:t>Topic 10: ACIDS, BASES &amp; SALTS</a:t>
            </a:r>
            <a:endParaRPr lang="en-US"/>
          </a:p>
        </p:txBody>
      </p:sp>
      <p:sp>
        <p:nvSpPr>
          <p:cNvPr id="4" name="Slide Number Placeholder 3">
            <a:extLst>
              <a:ext uri="{FF2B5EF4-FFF2-40B4-BE49-F238E27FC236}">
                <a16:creationId xmlns:a16="http://schemas.microsoft.com/office/drawing/2014/main" id="{5C53220F-254F-9B76-AE72-AAAEEF079F4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D0F983-303A-4B2A-8583-59FC4C51BD6B}" type="slidenum">
              <a:rPr lang="en-US" altLang="en-US"/>
              <a:pPr/>
              <a:t>41</a:t>
            </a:fld>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14B78D6-A1A2-3C16-4F06-997EE748FCF8}"/>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C59AF7EA-B55C-25BD-E8C0-2AD38073991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E2F750-884B-4208-8E72-2AB0CE6686A5}" type="slidenum">
              <a:rPr lang="en-US" altLang="en-US"/>
              <a:pPr/>
              <a:t>42</a:t>
            </a:fld>
            <a:endParaRPr lang="en-US" altLang="en-US"/>
          </a:p>
        </p:txBody>
      </p:sp>
      <p:sp>
        <p:nvSpPr>
          <p:cNvPr id="86018" name="Rectangle 2">
            <a:extLst>
              <a:ext uri="{FF2B5EF4-FFF2-40B4-BE49-F238E27FC236}">
                <a16:creationId xmlns:a16="http://schemas.microsoft.com/office/drawing/2014/main" id="{D18113FA-B8B4-C09E-C159-2DAEF24B433E}"/>
              </a:ext>
            </a:extLst>
          </p:cNvPr>
          <p:cNvSpPr>
            <a:spLocks noGrp="1" noChangeArrowheads="1"/>
          </p:cNvSpPr>
          <p:nvPr>
            <p:ph type="title"/>
          </p:nvPr>
        </p:nvSpPr>
        <p:spPr/>
        <p:txBody>
          <a:bodyPr/>
          <a:lstStyle/>
          <a:p>
            <a:pPr eaLnBrk="1" hangingPunct="1">
              <a:defRPr/>
            </a:pPr>
            <a:endParaRPr lang="en-US"/>
          </a:p>
        </p:txBody>
      </p:sp>
      <p:pic>
        <p:nvPicPr>
          <p:cNvPr id="45061" name="Picture 3" descr="WHUPG757">
            <a:extLst>
              <a:ext uri="{FF2B5EF4-FFF2-40B4-BE49-F238E27FC236}">
                <a16:creationId xmlns:a16="http://schemas.microsoft.com/office/drawing/2014/main" id="{DA3C57CB-CCE4-05B2-574A-33EE200BDF06}"/>
              </a:ext>
            </a:extLst>
          </p:cNvPr>
          <p:cNvPicPr>
            <a:picLocks noChangeAspect="1" noChangeArrowheads="1"/>
          </p:cNvPicPr>
          <p:nvPr>
            <p:ph idx="1"/>
          </p:nvPr>
        </p:nvPicPr>
        <p:blipFill>
          <a:blip r:embed="rId2">
            <a:lum bright="-10000" contrast="40000"/>
            <a:extLst>
              <a:ext uri="{28A0092B-C50C-407E-A947-70E740481C1C}">
                <a14:useLocalDpi xmlns:a14="http://schemas.microsoft.com/office/drawing/2010/main" val="0"/>
              </a:ext>
            </a:extLst>
          </a:blip>
          <a:srcRect t="9001" b="9001"/>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7CFD9DDC-56FF-3991-34E8-BC48AF1E947F}"/>
              </a:ext>
            </a:extLst>
          </p:cNvPr>
          <p:cNvSpPr>
            <a:spLocks noGrp="1"/>
          </p:cNvSpPr>
          <p:nvPr>
            <p:ph type="dt" sz="quarter" idx="10"/>
          </p:nvPr>
        </p:nvSpPr>
        <p:spPr/>
        <p:txBody>
          <a:bodyPr/>
          <a:lstStyle/>
          <a:p>
            <a:pPr>
              <a:defRPr/>
            </a:pPr>
            <a:fld id="{C5B8E577-9CE2-4D6E-9100-EEF6626F9E0B}" type="datetime2">
              <a:rPr lang="ur-PK"/>
              <a:pPr>
                <a:defRPr/>
              </a:pPr>
              <a:t>منگل، 04 ذو القعد، 1444</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ooter Placeholder 3">
            <a:extLst>
              <a:ext uri="{FF2B5EF4-FFF2-40B4-BE49-F238E27FC236}">
                <a16:creationId xmlns:a16="http://schemas.microsoft.com/office/drawing/2014/main" id="{28A0D000-72F3-61F6-6370-D8AB3278246A}"/>
              </a:ext>
            </a:extLst>
          </p:cNvPr>
          <p:cNvSpPr>
            <a:spLocks noGrp="1"/>
          </p:cNvSpPr>
          <p:nvPr>
            <p:ph type="ftr" sz="quarter" idx="11"/>
          </p:nvPr>
        </p:nvSpPr>
        <p:spPr/>
        <p:txBody>
          <a:bodyPr/>
          <a:lstStyle/>
          <a:p>
            <a:pPr>
              <a:defRPr/>
            </a:pPr>
            <a:r>
              <a:rPr lang="pt-BR"/>
              <a:t>Topic 10: ACIDS, BASES &amp; SALTS</a:t>
            </a:r>
            <a:endParaRPr lang="en-US"/>
          </a:p>
        </p:txBody>
      </p:sp>
      <p:sp>
        <p:nvSpPr>
          <p:cNvPr id="44" name="Slide Number Placeholder 4">
            <a:extLst>
              <a:ext uri="{FF2B5EF4-FFF2-40B4-BE49-F238E27FC236}">
                <a16:creationId xmlns:a16="http://schemas.microsoft.com/office/drawing/2014/main" id="{35940321-79C6-004C-83E9-A1A45FAADFA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067856-BB75-4543-9D1A-367633D4A0FE}" type="slidenum">
              <a:rPr lang="en-US" altLang="en-US"/>
              <a:pPr/>
              <a:t>43</a:t>
            </a:fld>
            <a:endParaRPr lang="en-US" altLang="en-US"/>
          </a:p>
        </p:txBody>
      </p:sp>
      <p:sp>
        <p:nvSpPr>
          <p:cNvPr id="108587" name="Rectangle 43">
            <a:extLst>
              <a:ext uri="{FF2B5EF4-FFF2-40B4-BE49-F238E27FC236}">
                <a16:creationId xmlns:a16="http://schemas.microsoft.com/office/drawing/2014/main" id="{352C11B6-2859-A070-9A48-09C4EAE85D85}"/>
              </a:ext>
            </a:extLst>
          </p:cNvPr>
          <p:cNvSpPr>
            <a:spLocks noGrp="1" noChangeArrowheads="1"/>
          </p:cNvSpPr>
          <p:nvPr>
            <p:ph type="title"/>
          </p:nvPr>
        </p:nvSpPr>
        <p:spPr>
          <a:xfrm>
            <a:off x="914400" y="0"/>
            <a:ext cx="7543800" cy="609600"/>
          </a:xfrm>
        </p:spPr>
        <p:txBody>
          <a:bodyPr/>
          <a:lstStyle/>
          <a:p>
            <a:pPr eaLnBrk="1" hangingPunct="1">
              <a:defRPr/>
            </a:pPr>
            <a:r>
              <a:rPr lang="en-US" sz="4000"/>
              <a:t>INDICATORS.</a:t>
            </a:r>
          </a:p>
        </p:txBody>
      </p:sp>
      <p:graphicFrame>
        <p:nvGraphicFramePr>
          <p:cNvPr id="108615" name="Group 71">
            <a:extLst>
              <a:ext uri="{FF2B5EF4-FFF2-40B4-BE49-F238E27FC236}">
                <a16:creationId xmlns:a16="http://schemas.microsoft.com/office/drawing/2014/main" id="{A2020807-0F2C-87B7-A8E0-12E705A1E323}"/>
              </a:ext>
            </a:extLst>
          </p:cNvPr>
          <p:cNvGraphicFramePr>
            <a:graphicFrameLocks noGrp="1"/>
          </p:cNvGraphicFramePr>
          <p:nvPr>
            <p:ph idx="4294967295"/>
          </p:nvPr>
        </p:nvGraphicFramePr>
        <p:xfrm>
          <a:off x="76200" y="1371600"/>
          <a:ext cx="9067800" cy="5486400"/>
        </p:xfrm>
        <a:graphic>
          <a:graphicData uri="http://schemas.openxmlformats.org/drawingml/2006/table">
            <a:tbl>
              <a:tblPr>
                <a:tableStyleId>{8FD4443E-F989-4FC4-A0C8-D5A2AF1F390B}</a:tableStyleId>
              </a:tblPr>
              <a:tblGrid>
                <a:gridCol w="867354">
                  <a:extLst>
                    <a:ext uri="{9D8B030D-6E8A-4147-A177-3AD203B41FA5}">
                      <a16:colId xmlns:a16="http://schemas.microsoft.com/office/drawing/2014/main" val="20000"/>
                    </a:ext>
                  </a:extLst>
                </a:gridCol>
                <a:gridCol w="2063253">
                  <a:extLst>
                    <a:ext uri="{9D8B030D-6E8A-4147-A177-3AD203B41FA5}">
                      <a16:colId xmlns:a16="http://schemas.microsoft.com/office/drawing/2014/main" val="20001"/>
                    </a:ext>
                  </a:extLst>
                </a:gridCol>
                <a:gridCol w="2036969">
                  <a:extLst>
                    <a:ext uri="{9D8B030D-6E8A-4147-A177-3AD203B41FA5}">
                      <a16:colId xmlns:a16="http://schemas.microsoft.com/office/drawing/2014/main" val="20002"/>
                    </a:ext>
                  </a:extLst>
                </a:gridCol>
                <a:gridCol w="1902267">
                  <a:extLst>
                    <a:ext uri="{9D8B030D-6E8A-4147-A177-3AD203B41FA5}">
                      <a16:colId xmlns:a16="http://schemas.microsoft.com/office/drawing/2014/main" val="20003"/>
                    </a:ext>
                  </a:extLst>
                </a:gridCol>
                <a:gridCol w="2197956">
                  <a:extLst>
                    <a:ext uri="{9D8B030D-6E8A-4147-A177-3AD203B41FA5}">
                      <a16:colId xmlns:a16="http://schemas.microsoft.com/office/drawing/2014/main" val="20004"/>
                    </a:ext>
                  </a:extLst>
                </a:gridCol>
              </a:tblGrid>
              <a:tr h="119703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err="1">
                          <a:ln>
                            <a:noFill/>
                          </a:ln>
                          <a:solidFill>
                            <a:schemeClr val="bg1">
                              <a:lumMod val="50000"/>
                            </a:schemeClr>
                          </a:solidFill>
                          <a:effectLst>
                            <a:outerShdw blurRad="38100" dist="38100" dir="2700000" algn="tl">
                              <a:srgbClr val="000000"/>
                            </a:outerShdw>
                          </a:effectLst>
                        </a:rPr>
                        <a:t>S.No</a:t>
                      </a:r>
                      <a:r>
                        <a:rPr kumimoji="0" lang="en-US" sz="1800" u="none" strike="noStrike" cap="none" normalizeH="0" baseline="0" dirty="0">
                          <a:ln>
                            <a:noFill/>
                          </a:ln>
                          <a:solidFill>
                            <a:schemeClr val="bg1">
                              <a:lumMod val="50000"/>
                            </a:schemeClr>
                          </a:solidFill>
                          <a:effectLst>
                            <a:outerShdw blurRad="38100" dist="38100" dir="2700000" algn="tl">
                              <a:srgbClr val="000000"/>
                            </a:outerShdw>
                          </a:effectLst>
                        </a:rPr>
                        <a:t>.</a:t>
                      </a:r>
                      <a:endParaRPr kumimoji="0" lang="en-US" sz="1800" b="0" i="0" u="none" strike="noStrike" cap="none" normalizeH="0" baseline="0" dirty="0">
                        <a:ln>
                          <a:noFill/>
                        </a:ln>
                        <a:solidFill>
                          <a:schemeClr val="bg1">
                            <a:lumMod val="50000"/>
                          </a:schemeClr>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u="none" strike="noStrike" cap="none" normalizeH="0" baseline="0" dirty="0">
                          <a:ln>
                            <a:noFill/>
                          </a:ln>
                          <a:solidFill>
                            <a:schemeClr val="bg1">
                              <a:lumMod val="50000"/>
                            </a:schemeClr>
                          </a:solidFill>
                          <a:effectLst>
                            <a:outerShdw blurRad="38100" dist="38100" dir="2700000" algn="tl">
                              <a:srgbClr val="000000"/>
                            </a:outerShdw>
                          </a:effectLst>
                        </a:rPr>
                        <a:t>Indicator</a:t>
                      </a:r>
                      <a:endParaRPr kumimoji="0" lang="en-US" sz="2200" b="0" i="0" u="none" strike="noStrike" cap="none" normalizeH="0" baseline="0" dirty="0">
                        <a:ln>
                          <a:noFill/>
                        </a:ln>
                        <a:solidFill>
                          <a:schemeClr val="bg1">
                            <a:lumMod val="50000"/>
                          </a:schemeClr>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u="none" strike="noStrike" cap="none" normalizeH="0" baseline="0" dirty="0">
                          <a:ln>
                            <a:noFill/>
                          </a:ln>
                          <a:solidFill>
                            <a:schemeClr val="bg1">
                              <a:lumMod val="50000"/>
                            </a:schemeClr>
                          </a:solidFill>
                          <a:effectLst>
                            <a:outerShdw blurRad="38100" dist="38100" dir="2700000" algn="tl">
                              <a:srgbClr val="000000"/>
                            </a:outerShdw>
                          </a:effectLst>
                        </a:rPr>
                        <a:t>Color in strong acidic solution</a:t>
                      </a:r>
                      <a:endParaRPr kumimoji="0" lang="en-US" sz="2200" b="0" i="0" u="none" strike="noStrike" cap="none" normalizeH="0" baseline="0" dirty="0">
                        <a:ln>
                          <a:noFill/>
                        </a:ln>
                        <a:solidFill>
                          <a:schemeClr val="bg1">
                            <a:lumMod val="50000"/>
                          </a:schemeClr>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u="none" strike="noStrike" cap="none" normalizeH="0" baseline="0" dirty="0">
                          <a:ln>
                            <a:noFill/>
                          </a:ln>
                          <a:solidFill>
                            <a:schemeClr val="bg1">
                              <a:lumMod val="50000"/>
                            </a:schemeClr>
                          </a:solidFill>
                          <a:effectLst>
                            <a:outerShdw blurRad="38100" dist="38100" dir="2700000" algn="tl">
                              <a:srgbClr val="000000"/>
                            </a:outerShdw>
                          </a:effectLst>
                        </a:rPr>
                        <a:t>pH at which color change</a:t>
                      </a:r>
                      <a:endParaRPr kumimoji="0" lang="en-US" sz="2200" b="0" i="0" u="none" strike="noStrike" cap="none" normalizeH="0" baseline="0" dirty="0">
                        <a:ln>
                          <a:noFill/>
                        </a:ln>
                        <a:solidFill>
                          <a:schemeClr val="bg1">
                            <a:lumMod val="50000"/>
                          </a:schemeClr>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u="none" strike="noStrike" cap="none" normalizeH="0" baseline="0" dirty="0">
                          <a:ln>
                            <a:noFill/>
                          </a:ln>
                          <a:solidFill>
                            <a:schemeClr val="bg1">
                              <a:lumMod val="50000"/>
                            </a:schemeClr>
                          </a:solidFill>
                          <a:effectLst>
                            <a:outerShdw blurRad="38100" dist="38100" dir="2700000" algn="tl">
                              <a:srgbClr val="000000"/>
                            </a:outerShdw>
                          </a:effectLst>
                        </a:rPr>
                        <a:t>Color in strong alkaline solution</a:t>
                      </a:r>
                      <a:endParaRPr kumimoji="0" lang="en-US" sz="2200" b="0" i="0" u="none" strike="noStrike" cap="none" normalizeH="0" baseline="0" dirty="0">
                        <a:ln>
                          <a:noFill/>
                        </a:ln>
                        <a:solidFill>
                          <a:schemeClr val="bg1">
                            <a:lumMod val="50000"/>
                          </a:schemeClr>
                        </a:solidFill>
                        <a:effectLst>
                          <a:outerShdw blurRad="38100" dist="38100" dir="2700000" algn="tl">
                            <a:srgbClr val="000000"/>
                          </a:outerShdw>
                        </a:effectLst>
                        <a:latin typeface="Arial" charset="0"/>
                      </a:endParaRPr>
                    </a:p>
                  </a:txBody>
                  <a:tcPr horzOverflow="overflow"/>
                </a:tc>
                <a:extLst>
                  <a:ext uri="{0D108BD9-81ED-4DB2-BD59-A6C34878D82A}">
                    <a16:rowId xmlns:a16="http://schemas.microsoft.com/office/drawing/2014/main" val="10000"/>
                  </a:ext>
                </a:extLst>
              </a:tr>
              <a:tr h="96427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u="none" strike="noStrike" cap="none" normalizeH="0" baseline="0">
                          <a:ln>
                            <a:noFill/>
                          </a:ln>
                          <a:solidFill>
                            <a:schemeClr val="bg1">
                              <a:lumMod val="50000"/>
                            </a:schemeClr>
                          </a:solidFill>
                          <a:effectLst>
                            <a:outerShdw blurRad="38100" dist="38100" dir="2700000" algn="tl">
                              <a:srgbClr val="000000"/>
                            </a:outerShdw>
                          </a:effectLst>
                        </a:rPr>
                        <a:t>1</a:t>
                      </a:r>
                      <a:endParaRPr kumimoji="0" lang="en-US" sz="2800" b="0" i="0" u="none" strike="noStrike" cap="none" normalizeH="0" baseline="0">
                        <a:ln>
                          <a:noFill/>
                        </a:ln>
                        <a:solidFill>
                          <a:schemeClr val="bg1">
                            <a:lumMod val="50000"/>
                          </a:schemeClr>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600" u="none" strike="noStrike" cap="none" normalizeH="0" baseline="0" dirty="0" err="1">
                          <a:ln>
                            <a:noFill/>
                          </a:ln>
                          <a:solidFill>
                            <a:schemeClr val="bg1">
                              <a:lumMod val="50000"/>
                            </a:schemeClr>
                          </a:solidFill>
                          <a:effectLst>
                            <a:outerShdw blurRad="38100" dist="38100" dir="2700000" algn="tl">
                              <a:srgbClr val="000000"/>
                            </a:outerShdw>
                          </a:effectLst>
                        </a:rPr>
                        <a:t>Methyle</a:t>
                      </a:r>
                      <a:r>
                        <a:rPr kumimoji="0" lang="en-US" sz="2600" u="none" strike="noStrike" cap="none" normalizeH="0" baseline="0" dirty="0">
                          <a:ln>
                            <a:noFill/>
                          </a:ln>
                          <a:solidFill>
                            <a:schemeClr val="bg1">
                              <a:lumMod val="50000"/>
                            </a:schemeClr>
                          </a:solidFill>
                          <a:effectLst>
                            <a:outerShdw blurRad="38100" dist="38100" dir="2700000" algn="tl">
                              <a:srgbClr val="000000"/>
                            </a:outerShdw>
                          </a:effectLst>
                        </a:rPr>
                        <a:t> orange</a:t>
                      </a:r>
                      <a:endParaRPr kumimoji="0" lang="en-US" sz="2600" b="1" i="0" u="none" strike="noStrike" cap="none" normalizeH="0" baseline="0" dirty="0">
                        <a:ln>
                          <a:noFill/>
                        </a:ln>
                        <a:solidFill>
                          <a:schemeClr val="bg1">
                            <a:lumMod val="50000"/>
                          </a:schemeClr>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u="none" strike="noStrike" cap="none" normalizeH="0" baseline="0" dirty="0">
                          <a:ln>
                            <a:noFill/>
                          </a:ln>
                          <a:solidFill>
                            <a:schemeClr val="bg1">
                              <a:lumMod val="50000"/>
                            </a:schemeClr>
                          </a:solidFill>
                          <a:effectLst>
                            <a:outerShdw blurRad="38100" dist="38100" dir="2700000" algn="tl">
                              <a:srgbClr val="000000"/>
                            </a:outerShdw>
                          </a:effectLst>
                        </a:rPr>
                        <a:t>Red</a:t>
                      </a:r>
                      <a:endParaRPr kumimoji="0" lang="en-US" sz="2200" b="1" i="0" u="none" strike="noStrike" cap="none" normalizeH="0" baseline="0" dirty="0">
                        <a:ln>
                          <a:noFill/>
                        </a:ln>
                        <a:solidFill>
                          <a:schemeClr val="bg1">
                            <a:lumMod val="50000"/>
                          </a:schemeClr>
                        </a:solidFill>
                        <a:effectLst>
                          <a:outerShdw blurRad="38100" dist="38100" dir="2700000" algn="tl">
                            <a:srgbClr val="000000"/>
                          </a:outerShdw>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u="none" strike="noStrike" cap="none" normalizeH="0" baseline="0" dirty="0">
                          <a:ln>
                            <a:noFill/>
                          </a:ln>
                          <a:solidFill>
                            <a:schemeClr val="bg1">
                              <a:lumMod val="50000"/>
                            </a:schemeClr>
                          </a:solidFill>
                          <a:effectLst>
                            <a:outerShdw blurRad="38100" dist="38100" dir="2700000" algn="tl">
                              <a:srgbClr val="000000"/>
                            </a:outerShdw>
                          </a:effectLst>
                        </a:rPr>
                        <a:t>4</a:t>
                      </a:r>
                      <a:endParaRPr kumimoji="0" lang="en-US" sz="2800" b="1" i="0" u="none" strike="noStrike" cap="none" normalizeH="0" baseline="0" dirty="0">
                        <a:ln>
                          <a:noFill/>
                        </a:ln>
                        <a:solidFill>
                          <a:schemeClr val="bg1">
                            <a:lumMod val="50000"/>
                          </a:schemeClr>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u="none" strike="noStrike" cap="none" normalizeH="0" baseline="0" dirty="0">
                          <a:ln>
                            <a:noFill/>
                          </a:ln>
                          <a:solidFill>
                            <a:schemeClr val="bg1">
                              <a:lumMod val="50000"/>
                            </a:schemeClr>
                          </a:solidFill>
                          <a:effectLst>
                            <a:outerShdw blurRad="38100" dist="38100" dir="2700000" algn="tl">
                              <a:srgbClr val="000000"/>
                            </a:outerShdw>
                          </a:effectLst>
                        </a:rPr>
                        <a:t>Yellow</a:t>
                      </a:r>
                      <a:endParaRPr kumimoji="0" lang="en-US" sz="2200" b="1" i="0" u="none" strike="noStrike" cap="none" normalizeH="0" baseline="0" dirty="0">
                        <a:ln>
                          <a:noFill/>
                        </a:ln>
                        <a:solidFill>
                          <a:schemeClr val="bg1">
                            <a:lumMod val="50000"/>
                          </a:schemeClr>
                        </a:solidFill>
                        <a:effectLst>
                          <a:outerShdw blurRad="38100" dist="38100" dir="2700000" algn="tl">
                            <a:srgbClr val="000000"/>
                          </a:outerShdw>
                        </a:effectLst>
                        <a:latin typeface="Arial" charset="0"/>
                      </a:endParaRPr>
                    </a:p>
                  </a:txBody>
                  <a:tcPr horzOverflow="overflow"/>
                </a:tc>
                <a:extLst>
                  <a:ext uri="{0D108BD9-81ED-4DB2-BD59-A6C34878D82A}">
                    <a16:rowId xmlns:a16="http://schemas.microsoft.com/office/drawing/2014/main" val="10001"/>
                  </a:ext>
                </a:extLst>
              </a:tr>
              <a:tr h="96427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u="none" strike="noStrike" cap="none" normalizeH="0" baseline="0">
                          <a:ln>
                            <a:noFill/>
                          </a:ln>
                          <a:solidFill>
                            <a:schemeClr val="bg1">
                              <a:lumMod val="50000"/>
                            </a:schemeClr>
                          </a:solidFill>
                          <a:effectLst>
                            <a:outerShdw blurRad="38100" dist="38100" dir="2700000" algn="tl">
                              <a:srgbClr val="000000"/>
                            </a:outerShdw>
                          </a:effectLst>
                        </a:rPr>
                        <a:t>2</a:t>
                      </a:r>
                      <a:endParaRPr kumimoji="0" lang="en-US" sz="2800" b="0" i="0" u="none" strike="noStrike" cap="none" normalizeH="0" baseline="0">
                        <a:ln>
                          <a:noFill/>
                        </a:ln>
                        <a:solidFill>
                          <a:schemeClr val="bg1">
                            <a:lumMod val="50000"/>
                          </a:schemeClr>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600" u="none" strike="noStrike" cap="none" normalizeH="0" baseline="0">
                          <a:ln>
                            <a:noFill/>
                          </a:ln>
                          <a:solidFill>
                            <a:schemeClr val="bg1">
                              <a:lumMod val="50000"/>
                            </a:schemeClr>
                          </a:solidFill>
                          <a:effectLst>
                            <a:outerShdw blurRad="38100" dist="38100" dir="2700000" algn="tl">
                              <a:srgbClr val="000000"/>
                            </a:outerShdw>
                          </a:effectLst>
                        </a:rPr>
                        <a:t>Bromothymol blue</a:t>
                      </a:r>
                      <a:endParaRPr kumimoji="0" lang="en-US" sz="2600" b="1" i="0" u="none" strike="noStrike" cap="none" normalizeH="0" baseline="0">
                        <a:ln>
                          <a:noFill/>
                        </a:ln>
                        <a:solidFill>
                          <a:schemeClr val="bg1">
                            <a:lumMod val="50000"/>
                          </a:schemeClr>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u="none" strike="noStrike" cap="none" normalizeH="0" baseline="0" dirty="0">
                          <a:ln>
                            <a:noFill/>
                          </a:ln>
                          <a:solidFill>
                            <a:schemeClr val="bg1">
                              <a:lumMod val="50000"/>
                            </a:schemeClr>
                          </a:solidFill>
                          <a:effectLst>
                            <a:outerShdw blurRad="38100" dist="38100" dir="2700000" algn="tl">
                              <a:srgbClr val="000000"/>
                            </a:outerShdw>
                          </a:effectLst>
                        </a:rPr>
                        <a:t>Yellow</a:t>
                      </a:r>
                      <a:endParaRPr kumimoji="0" lang="en-US" sz="2200" b="1" i="0" u="none" strike="noStrike" cap="none" normalizeH="0" baseline="0" dirty="0">
                        <a:ln>
                          <a:noFill/>
                        </a:ln>
                        <a:solidFill>
                          <a:schemeClr val="bg1">
                            <a:lumMod val="50000"/>
                          </a:schemeClr>
                        </a:solidFill>
                        <a:effectLst>
                          <a:outerShdw blurRad="38100" dist="38100" dir="2700000" algn="tl">
                            <a:srgbClr val="000000"/>
                          </a:outerShdw>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u="none" strike="noStrike" cap="none" normalizeH="0" baseline="0">
                          <a:ln>
                            <a:noFill/>
                          </a:ln>
                          <a:solidFill>
                            <a:schemeClr val="bg1">
                              <a:lumMod val="50000"/>
                            </a:schemeClr>
                          </a:solidFill>
                          <a:effectLst>
                            <a:outerShdw blurRad="38100" dist="38100" dir="2700000" algn="tl">
                              <a:srgbClr val="000000"/>
                            </a:outerShdw>
                          </a:effectLst>
                        </a:rPr>
                        <a:t>7</a:t>
                      </a:r>
                      <a:endParaRPr kumimoji="0" lang="en-US" sz="2800" b="1" i="0" u="none" strike="noStrike" cap="none" normalizeH="0" baseline="0">
                        <a:ln>
                          <a:noFill/>
                        </a:ln>
                        <a:solidFill>
                          <a:schemeClr val="bg1">
                            <a:lumMod val="50000"/>
                          </a:schemeClr>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u="none" strike="noStrike" cap="none" normalizeH="0" baseline="0" dirty="0">
                          <a:ln>
                            <a:noFill/>
                          </a:ln>
                          <a:solidFill>
                            <a:schemeClr val="bg1">
                              <a:lumMod val="50000"/>
                            </a:schemeClr>
                          </a:solidFill>
                          <a:effectLst>
                            <a:outerShdw blurRad="38100" dist="38100" dir="2700000" algn="tl">
                              <a:srgbClr val="000000"/>
                            </a:outerShdw>
                          </a:effectLst>
                        </a:rPr>
                        <a:t>Blue</a:t>
                      </a:r>
                      <a:endParaRPr kumimoji="0" lang="en-US" sz="2200" b="1" i="0" u="none" strike="noStrike" cap="none" normalizeH="0" baseline="0" dirty="0">
                        <a:ln>
                          <a:noFill/>
                        </a:ln>
                        <a:solidFill>
                          <a:schemeClr val="bg1">
                            <a:lumMod val="50000"/>
                          </a:schemeClr>
                        </a:solidFill>
                        <a:effectLst>
                          <a:outerShdw blurRad="38100" dist="38100" dir="2700000" algn="tl">
                            <a:srgbClr val="000000"/>
                          </a:outerShdw>
                        </a:effectLst>
                        <a:latin typeface="Arial" charset="0"/>
                      </a:endParaRPr>
                    </a:p>
                  </a:txBody>
                  <a:tcPr horzOverflow="overflow"/>
                </a:tc>
                <a:extLst>
                  <a:ext uri="{0D108BD9-81ED-4DB2-BD59-A6C34878D82A}">
                    <a16:rowId xmlns:a16="http://schemas.microsoft.com/office/drawing/2014/main" val="10002"/>
                  </a:ext>
                </a:extLst>
              </a:tr>
              <a:tr h="96427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u="none" strike="noStrike" cap="none" normalizeH="0" baseline="0">
                          <a:ln>
                            <a:noFill/>
                          </a:ln>
                          <a:solidFill>
                            <a:schemeClr val="bg1">
                              <a:lumMod val="50000"/>
                            </a:schemeClr>
                          </a:solidFill>
                          <a:effectLst>
                            <a:outerShdw blurRad="38100" dist="38100" dir="2700000" algn="tl">
                              <a:srgbClr val="000000"/>
                            </a:outerShdw>
                          </a:effectLst>
                        </a:rPr>
                        <a:t>3</a:t>
                      </a:r>
                      <a:endParaRPr kumimoji="0" lang="en-US" sz="2800" b="0" i="0" u="none" strike="noStrike" cap="none" normalizeH="0" baseline="0">
                        <a:ln>
                          <a:noFill/>
                        </a:ln>
                        <a:solidFill>
                          <a:schemeClr val="bg1">
                            <a:lumMod val="50000"/>
                          </a:schemeClr>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600" u="none" strike="noStrike" cap="none" normalizeH="0" baseline="0">
                          <a:ln>
                            <a:noFill/>
                          </a:ln>
                          <a:solidFill>
                            <a:schemeClr val="bg1">
                              <a:lumMod val="50000"/>
                            </a:schemeClr>
                          </a:solidFill>
                          <a:effectLst>
                            <a:outerShdw blurRad="38100" dist="38100" dir="2700000" algn="tl">
                              <a:srgbClr val="000000"/>
                            </a:outerShdw>
                          </a:effectLst>
                        </a:rPr>
                        <a:t>Phenolphthalein</a:t>
                      </a:r>
                      <a:endParaRPr kumimoji="0" lang="en-US" sz="2600" b="1" i="0" u="none" strike="noStrike" cap="none" normalizeH="0" baseline="0">
                        <a:ln>
                          <a:noFill/>
                        </a:ln>
                        <a:solidFill>
                          <a:schemeClr val="bg1">
                            <a:lumMod val="50000"/>
                          </a:schemeClr>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u="none" strike="noStrike" cap="none" normalizeH="0" baseline="0">
                          <a:ln>
                            <a:noFill/>
                          </a:ln>
                          <a:solidFill>
                            <a:schemeClr val="bg1">
                              <a:lumMod val="50000"/>
                            </a:schemeClr>
                          </a:solidFill>
                          <a:effectLst>
                            <a:outerShdw blurRad="38100" dist="38100" dir="2700000" algn="tl">
                              <a:srgbClr val="000000"/>
                            </a:outerShdw>
                          </a:effectLst>
                        </a:rPr>
                        <a:t>Colorless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200" b="1" i="0" u="none" strike="noStrike" cap="none" normalizeH="0" baseline="0">
                        <a:ln>
                          <a:noFill/>
                        </a:ln>
                        <a:solidFill>
                          <a:schemeClr val="bg1">
                            <a:lumMod val="50000"/>
                          </a:schemeClr>
                        </a:solidFill>
                        <a:effectLst>
                          <a:outerShdw blurRad="38100" dist="38100" dir="2700000" algn="tl">
                            <a:srgbClr val="000000"/>
                          </a:outerShdw>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u="none" strike="noStrike" cap="none" normalizeH="0" baseline="0">
                          <a:ln>
                            <a:noFill/>
                          </a:ln>
                          <a:solidFill>
                            <a:schemeClr val="bg1">
                              <a:lumMod val="50000"/>
                            </a:schemeClr>
                          </a:solidFill>
                          <a:effectLst>
                            <a:outerShdw blurRad="38100" dist="38100" dir="2700000" algn="tl">
                              <a:srgbClr val="000000"/>
                            </a:outerShdw>
                          </a:effectLst>
                        </a:rPr>
                        <a:t>9</a:t>
                      </a:r>
                      <a:endParaRPr kumimoji="0" lang="en-US" sz="2800" b="1" i="0" u="none" strike="noStrike" cap="none" normalizeH="0" baseline="0">
                        <a:ln>
                          <a:noFill/>
                        </a:ln>
                        <a:solidFill>
                          <a:schemeClr val="bg1">
                            <a:lumMod val="50000"/>
                          </a:schemeClr>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u="none" strike="noStrike" cap="none" normalizeH="0" baseline="0" dirty="0">
                          <a:ln>
                            <a:noFill/>
                          </a:ln>
                          <a:solidFill>
                            <a:schemeClr val="bg1">
                              <a:lumMod val="50000"/>
                            </a:schemeClr>
                          </a:solidFill>
                          <a:effectLst>
                            <a:outerShdw blurRad="38100" dist="38100" dir="2700000" algn="tl">
                              <a:srgbClr val="000000"/>
                            </a:outerShdw>
                          </a:effectLst>
                        </a:rPr>
                        <a:t>Red</a:t>
                      </a:r>
                      <a:endParaRPr kumimoji="0" lang="en-US" sz="2200" b="1" i="0" u="none" strike="noStrike" cap="none" normalizeH="0" baseline="0" dirty="0">
                        <a:ln>
                          <a:noFill/>
                        </a:ln>
                        <a:solidFill>
                          <a:schemeClr val="bg1">
                            <a:lumMod val="50000"/>
                          </a:schemeClr>
                        </a:solidFill>
                        <a:effectLst>
                          <a:outerShdw blurRad="38100" dist="38100" dir="2700000" algn="tl">
                            <a:srgbClr val="000000"/>
                          </a:outerShdw>
                        </a:effectLst>
                        <a:latin typeface="Arial" charset="0"/>
                      </a:endParaRPr>
                    </a:p>
                  </a:txBody>
                  <a:tcPr horzOverflow="overflow"/>
                </a:tc>
                <a:extLst>
                  <a:ext uri="{0D108BD9-81ED-4DB2-BD59-A6C34878D82A}">
                    <a16:rowId xmlns:a16="http://schemas.microsoft.com/office/drawing/2014/main" val="10003"/>
                  </a:ext>
                </a:extLst>
              </a:tr>
              <a:tr h="13965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u="none" strike="noStrike" cap="none" normalizeH="0" baseline="0">
                          <a:ln>
                            <a:noFill/>
                          </a:ln>
                          <a:solidFill>
                            <a:schemeClr val="bg1">
                              <a:lumMod val="50000"/>
                            </a:schemeClr>
                          </a:solidFill>
                          <a:effectLst>
                            <a:outerShdw blurRad="38100" dist="38100" dir="2700000" algn="tl">
                              <a:srgbClr val="000000"/>
                            </a:outerShdw>
                          </a:effectLst>
                        </a:rPr>
                        <a:t>4</a:t>
                      </a:r>
                      <a:endParaRPr kumimoji="0" lang="en-US" sz="2800" b="0" i="0" u="none" strike="noStrike" cap="none" normalizeH="0" baseline="0">
                        <a:ln>
                          <a:noFill/>
                        </a:ln>
                        <a:solidFill>
                          <a:schemeClr val="bg1">
                            <a:lumMod val="50000"/>
                          </a:schemeClr>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600" u="none" strike="noStrike" cap="none" normalizeH="0" baseline="0" dirty="0">
                          <a:ln>
                            <a:noFill/>
                          </a:ln>
                          <a:solidFill>
                            <a:schemeClr val="bg1">
                              <a:lumMod val="50000"/>
                            </a:schemeClr>
                          </a:solidFill>
                          <a:effectLst>
                            <a:outerShdw blurRad="38100" dist="38100" dir="2700000" algn="tl">
                              <a:srgbClr val="000000"/>
                            </a:outerShdw>
                          </a:effectLst>
                        </a:rPr>
                        <a:t>Screened methyl orange</a:t>
                      </a:r>
                      <a:endParaRPr kumimoji="0" lang="en-US" sz="2600" b="1" i="0" u="none" strike="noStrike" cap="none" normalizeH="0" baseline="0" dirty="0">
                        <a:ln>
                          <a:noFill/>
                        </a:ln>
                        <a:solidFill>
                          <a:schemeClr val="bg1">
                            <a:lumMod val="50000"/>
                          </a:schemeClr>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u="none" strike="noStrike" cap="none" normalizeH="0" baseline="0" dirty="0">
                          <a:ln>
                            <a:noFill/>
                          </a:ln>
                          <a:solidFill>
                            <a:schemeClr val="bg1">
                              <a:lumMod val="50000"/>
                            </a:schemeClr>
                          </a:solidFill>
                          <a:effectLst>
                            <a:outerShdw blurRad="38100" dist="38100" dir="2700000" algn="tl">
                              <a:srgbClr val="000000"/>
                            </a:outerShdw>
                          </a:effectLst>
                        </a:rPr>
                        <a:t>Red</a:t>
                      </a:r>
                      <a:endParaRPr kumimoji="0" lang="en-US" sz="2200" b="1" i="0" u="none" strike="noStrike" cap="none" normalizeH="0" baseline="0" dirty="0">
                        <a:ln>
                          <a:noFill/>
                        </a:ln>
                        <a:solidFill>
                          <a:schemeClr val="bg1">
                            <a:lumMod val="50000"/>
                          </a:schemeClr>
                        </a:solidFill>
                        <a:effectLst>
                          <a:outerShdw blurRad="38100" dist="38100" dir="2700000" algn="tl">
                            <a:srgbClr val="000000"/>
                          </a:outerShdw>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u="none" strike="noStrike" cap="none" normalizeH="0" baseline="0" dirty="0">
                          <a:ln>
                            <a:noFill/>
                          </a:ln>
                          <a:solidFill>
                            <a:schemeClr val="bg1">
                              <a:lumMod val="50000"/>
                            </a:schemeClr>
                          </a:solidFill>
                          <a:effectLst>
                            <a:outerShdw blurRad="38100" dist="38100" dir="2700000" algn="tl">
                              <a:srgbClr val="000000"/>
                            </a:outerShdw>
                          </a:effectLst>
                        </a:rPr>
                        <a:t>4</a:t>
                      </a:r>
                      <a:endParaRPr kumimoji="0" lang="en-US" sz="2800" b="1" i="0" u="none" strike="noStrike" cap="none" normalizeH="0" baseline="0" dirty="0">
                        <a:ln>
                          <a:noFill/>
                        </a:ln>
                        <a:solidFill>
                          <a:schemeClr val="bg1">
                            <a:lumMod val="50000"/>
                          </a:schemeClr>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u="none" strike="noStrike" cap="none" normalizeH="0" baseline="0" dirty="0">
                          <a:ln>
                            <a:noFill/>
                          </a:ln>
                          <a:solidFill>
                            <a:schemeClr val="bg1">
                              <a:lumMod val="50000"/>
                            </a:schemeClr>
                          </a:solidFill>
                          <a:effectLst>
                            <a:outerShdw blurRad="38100" dist="38100" dir="2700000" algn="tl">
                              <a:srgbClr val="000000"/>
                            </a:outerShdw>
                          </a:effectLst>
                        </a:rPr>
                        <a:t>Green</a:t>
                      </a:r>
                      <a:endParaRPr kumimoji="0" lang="en-US" sz="2200" b="1" i="0" u="none" strike="noStrike" cap="none" normalizeH="0" baseline="0" dirty="0">
                        <a:ln>
                          <a:noFill/>
                        </a:ln>
                        <a:solidFill>
                          <a:schemeClr val="bg1">
                            <a:lumMod val="50000"/>
                          </a:schemeClr>
                        </a:solidFill>
                        <a:effectLst>
                          <a:outerShdw blurRad="38100" dist="38100" dir="2700000" algn="tl">
                            <a:srgbClr val="000000"/>
                          </a:outerShdw>
                        </a:effectLst>
                        <a:latin typeface="Arial" charset="0"/>
                      </a:endParaRPr>
                    </a:p>
                  </a:txBody>
                  <a:tcPr horzOverflow="overflow"/>
                </a:tc>
                <a:extLst>
                  <a:ext uri="{0D108BD9-81ED-4DB2-BD59-A6C34878D82A}">
                    <a16:rowId xmlns:a16="http://schemas.microsoft.com/office/drawing/2014/main" val="10004"/>
                  </a:ext>
                </a:extLst>
              </a:tr>
            </a:tbl>
          </a:graphicData>
        </a:graphic>
      </p:graphicFrame>
      <p:sp>
        <p:nvSpPr>
          <p:cNvPr id="46111" name="Rectangle 72">
            <a:extLst>
              <a:ext uri="{FF2B5EF4-FFF2-40B4-BE49-F238E27FC236}">
                <a16:creationId xmlns:a16="http://schemas.microsoft.com/office/drawing/2014/main" id="{7AFAEF60-4200-6D2E-63AB-476E06B08720}"/>
              </a:ext>
            </a:extLst>
          </p:cNvPr>
          <p:cNvSpPr>
            <a:spLocks noChangeArrowheads="1"/>
          </p:cNvSpPr>
          <p:nvPr/>
        </p:nvSpPr>
        <p:spPr bwMode="auto">
          <a:xfrm>
            <a:off x="457200" y="730250"/>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60000"/>
              </a:spcBef>
              <a:buClr>
                <a:schemeClr val="tx1"/>
              </a:buClr>
              <a:buFontTx/>
              <a:buChar char="•"/>
            </a:pPr>
            <a:r>
              <a:rPr lang="en-US" altLang="en-US" b="1"/>
              <a:t>Indicators are the substances that have different colors in acidic and in alkaline solution.</a:t>
            </a:r>
            <a:r>
              <a:rPr lang="en-US" altLang="en-US"/>
              <a:t> </a:t>
            </a:r>
          </a:p>
        </p:txBody>
      </p:sp>
      <p:sp>
        <p:nvSpPr>
          <p:cNvPr id="7" name="Date Placeholder 6">
            <a:extLst>
              <a:ext uri="{FF2B5EF4-FFF2-40B4-BE49-F238E27FC236}">
                <a16:creationId xmlns:a16="http://schemas.microsoft.com/office/drawing/2014/main" id="{0D38DE6A-1013-3C51-8FC9-A8AF140F9090}"/>
              </a:ext>
            </a:extLst>
          </p:cNvPr>
          <p:cNvSpPr>
            <a:spLocks noGrp="1"/>
          </p:cNvSpPr>
          <p:nvPr>
            <p:ph type="dt" sz="quarter" idx="10"/>
          </p:nvPr>
        </p:nvSpPr>
        <p:spPr/>
        <p:txBody>
          <a:bodyPr/>
          <a:lstStyle/>
          <a:p>
            <a:pPr>
              <a:defRPr/>
            </a:pPr>
            <a:fld id="{FE5FAF47-1F75-440F-BA96-A726C5E9F4F9}" type="datetime2">
              <a:rPr lang="ur-PK"/>
              <a:pPr>
                <a:defRPr/>
              </a:pPr>
              <a:t>منگل، 04 ذو القعد، 1444</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7935AA83-0461-8483-9FE6-DCB9C49A720D}"/>
              </a:ext>
            </a:extLst>
          </p:cNvPr>
          <p:cNvSpPr>
            <a:spLocks noGrp="1"/>
          </p:cNvSpPr>
          <p:nvPr>
            <p:ph type="ftr" sz="quarter" idx="11"/>
          </p:nvPr>
        </p:nvSpPr>
        <p:spPr/>
        <p:txBody>
          <a:bodyPr/>
          <a:lstStyle/>
          <a:p>
            <a:pPr>
              <a:defRPr/>
            </a:pPr>
            <a:r>
              <a:rPr lang="pt-BR"/>
              <a:t>Topic 10: ACIDS, BASES &amp; SALTS</a:t>
            </a:r>
            <a:endParaRPr lang="en-US"/>
          </a:p>
        </p:txBody>
      </p:sp>
      <p:sp>
        <p:nvSpPr>
          <p:cNvPr id="8" name="Slide Number Placeholder 7">
            <a:extLst>
              <a:ext uri="{FF2B5EF4-FFF2-40B4-BE49-F238E27FC236}">
                <a16:creationId xmlns:a16="http://schemas.microsoft.com/office/drawing/2014/main" id="{F1FAC994-226A-0D3B-97D8-C04BBDC80A0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8856A7-F74D-4C43-B4FD-DB9C9F6E0513}" type="slidenum">
              <a:rPr lang="en-US" altLang="en-US"/>
              <a:pPr/>
              <a:t>44</a:t>
            </a:fld>
            <a:endParaRPr lang="en-US" altLang="en-US"/>
          </a:p>
        </p:txBody>
      </p:sp>
      <p:sp>
        <p:nvSpPr>
          <p:cNvPr id="73736" name="Rectangle 8">
            <a:extLst>
              <a:ext uri="{FF2B5EF4-FFF2-40B4-BE49-F238E27FC236}">
                <a16:creationId xmlns:a16="http://schemas.microsoft.com/office/drawing/2014/main" id="{2299423D-F714-45C7-DBEC-6B927E867D6D}"/>
              </a:ext>
            </a:extLst>
          </p:cNvPr>
          <p:cNvSpPr>
            <a:spLocks noGrp="1" noChangeArrowheads="1"/>
          </p:cNvSpPr>
          <p:nvPr>
            <p:ph type="title"/>
          </p:nvPr>
        </p:nvSpPr>
        <p:spPr/>
        <p:txBody>
          <a:bodyPr/>
          <a:lstStyle/>
          <a:p>
            <a:pPr eaLnBrk="1" hangingPunct="1">
              <a:defRPr/>
            </a:pPr>
            <a:endParaRPr lang="en-US"/>
          </a:p>
        </p:txBody>
      </p:sp>
      <p:pic>
        <p:nvPicPr>
          <p:cNvPr id="47109" name="Picture 3" descr="WH19_01C">
            <a:extLst>
              <a:ext uri="{FF2B5EF4-FFF2-40B4-BE49-F238E27FC236}">
                <a16:creationId xmlns:a16="http://schemas.microsoft.com/office/drawing/2014/main" id="{854B9DD1-38A5-C9BC-1FFC-ABA036286FBB}"/>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t="21002" b="21002"/>
          <a:stretch>
            <a:fillRect/>
          </a:stretch>
        </p:blipFill>
        <p:spPr>
          <a:xfrm>
            <a:off x="381000" y="4724400"/>
            <a:ext cx="8153400" cy="2038350"/>
          </a:xfrm>
          <a:noFill/>
          <a:extLst>
            <a:ext uri="{909E8E84-426E-40DD-AFC4-6F175D3DCCD1}">
              <a14:hiddenFill xmlns:a14="http://schemas.microsoft.com/office/drawing/2010/main">
                <a:solidFill>
                  <a:srgbClr val="FFFFFF"/>
                </a:solidFill>
              </a14:hiddenFill>
            </a:ext>
          </a:extLst>
        </p:spPr>
      </p:pic>
      <p:pic>
        <p:nvPicPr>
          <p:cNvPr id="47110" name="Picture 4" descr="WH19_01A">
            <a:extLst>
              <a:ext uri="{FF2B5EF4-FFF2-40B4-BE49-F238E27FC236}">
                <a16:creationId xmlns:a16="http://schemas.microsoft.com/office/drawing/2014/main" id="{95007BA1-681B-BE49-B13B-CCD78843CEDE}"/>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t="21002" b="21002"/>
          <a:stretch>
            <a:fillRect/>
          </a:stretch>
        </p:blipFill>
        <p:spPr>
          <a:xfrm>
            <a:off x="457200" y="228600"/>
            <a:ext cx="8077200" cy="2185988"/>
          </a:xfrm>
          <a:noFill/>
          <a:extLst>
            <a:ext uri="{909E8E84-426E-40DD-AFC4-6F175D3DCCD1}">
              <a14:hiddenFill xmlns:a14="http://schemas.microsoft.com/office/drawing/2010/main">
                <a:solidFill>
                  <a:srgbClr val="FFFFFF"/>
                </a:solidFill>
              </a14:hiddenFill>
            </a:ext>
          </a:extLst>
        </p:spPr>
      </p:pic>
      <p:pic>
        <p:nvPicPr>
          <p:cNvPr id="47111" name="Picture 7" descr="WH19_01B">
            <a:extLst>
              <a:ext uri="{FF2B5EF4-FFF2-40B4-BE49-F238E27FC236}">
                <a16:creationId xmlns:a16="http://schemas.microsoft.com/office/drawing/2014/main" id="{39022803-738E-54AE-CAB6-44B765DE00A3}"/>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t="21002" b="21002"/>
          <a:stretch>
            <a:fillRect/>
          </a:stretch>
        </p:blipFill>
        <p:spPr>
          <a:xfrm>
            <a:off x="304800" y="2514600"/>
            <a:ext cx="8229600" cy="2187575"/>
          </a:xfrm>
          <a:noFill/>
          <a:extLst>
            <a:ext uri="{909E8E84-426E-40DD-AFC4-6F175D3DCCD1}">
              <a14:hiddenFill xmlns:a14="http://schemas.microsoft.com/office/drawing/2010/main">
                <a:solidFill>
                  <a:srgbClr val="FFFFFF"/>
                </a:solidFill>
              </a14:hiddenFill>
            </a:ext>
          </a:extLst>
        </p:spPr>
      </p:pic>
      <p:sp>
        <p:nvSpPr>
          <p:cNvPr id="9" name="Date Placeholder 8">
            <a:extLst>
              <a:ext uri="{FF2B5EF4-FFF2-40B4-BE49-F238E27FC236}">
                <a16:creationId xmlns:a16="http://schemas.microsoft.com/office/drawing/2014/main" id="{FC10A598-D562-FAA8-A079-141941957D7A}"/>
              </a:ext>
            </a:extLst>
          </p:cNvPr>
          <p:cNvSpPr>
            <a:spLocks noGrp="1"/>
          </p:cNvSpPr>
          <p:nvPr>
            <p:ph type="dt" sz="quarter" idx="10"/>
          </p:nvPr>
        </p:nvSpPr>
        <p:spPr/>
        <p:txBody>
          <a:bodyPr/>
          <a:lstStyle/>
          <a:p>
            <a:pPr>
              <a:defRPr/>
            </a:pPr>
            <a:fld id="{285E2366-FE96-4523-BB6A-D101C30FC4BC}" type="datetime2">
              <a:rPr lang="ur-PK"/>
              <a:pPr>
                <a:defRPr/>
              </a:pPr>
              <a:t>منگل، 04 ذو القعد، 1444</a:t>
            </a:fld>
            <a:endParaRPr lang="en-US"/>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C3381337-5A08-C1E8-2ED7-6F4ED756CC14}"/>
              </a:ext>
            </a:extLst>
          </p:cNvPr>
          <p:cNvSpPr>
            <a:spLocks noGrp="1"/>
          </p:cNvSpPr>
          <p:nvPr>
            <p:ph type="ftr" sz="quarter" idx="11"/>
          </p:nvPr>
        </p:nvSpPr>
        <p:spPr/>
        <p:txBody>
          <a:bodyPr/>
          <a:lstStyle/>
          <a:p>
            <a:pPr>
              <a:defRPr/>
            </a:pPr>
            <a:r>
              <a:rPr lang="pt-BR"/>
              <a:t>Topic 10: ACIDS, BASES &amp; SALTS</a:t>
            </a:r>
            <a:endParaRPr lang="en-US"/>
          </a:p>
        </p:txBody>
      </p:sp>
      <p:sp>
        <p:nvSpPr>
          <p:cNvPr id="7" name="Slide Number Placeholder 5">
            <a:extLst>
              <a:ext uri="{FF2B5EF4-FFF2-40B4-BE49-F238E27FC236}">
                <a16:creationId xmlns:a16="http://schemas.microsoft.com/office/drawing/2014/main" id="{16DE8936-0884-2CF8-ACD9-84BA6AC4601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461A29-1AD1-4967-85FD-BAC65D2266CE}" type="slidenum">
              <a:rPr lang="en-US" altLang="en-US"/>
              <a:pPr/>
              <a:t>45</a:t>
            </a:fld>
            <a:endParaRPr lang="en-US" altLang="en-US"/>
          </a:p>
        </p:txBody>
      </p:sp>
      <p:sp>
        <p:nvSpPr>
          <p:cNvPr id="62466" name="Rectangle 2">
            <a:extLst>
              <a:ext uri="{FF2B5EF4-FFF2-40B4-BE49-F238E27FC236}">
                <a16:creationId xmlns:a16="http://schemas.microsoft.com/office/drawing/2014/main" id="{74827548-EBBD-CCB3-D620-31B4A91961AB}"/>
              </a:ext>
            </a:extLst>
          </p:cNvPr>
          <p:cNvSpPr>
            <a:spLocks noGrp="1" noChangeArrowheads="1"/>
          </p:cNvSpPr>
          <p:nvPr>
            <p:ph type="title"/>
          </p:nvPr>
        </p:nvSpPr>
        <p:spPr>
          <a:xfrm>
            <a:off x="914400" y="341313"/>
            <a:ext cx="7543800" cy="896937"/>
          </a:xfrm>
        </p:spPr>
        <p:txBody>
          <a:bodyPr/>
          <a:lstStyle/>
          <a:p>
            <a:pPr eaLnBrk="1" hangingPunct="1">
              <a:defRPr/>
            </a:pPr>
            <a:r>
              <a:rPr lang="en-US"/>
              <a:t>pH Graph</a:t>
            </a:r>
          </a:p>
        </p:txBody>
      </p:sp>
      <p:pic>
        <p:nvPicPr>
          <p:cNvPr id="48133" name="Picture 4" descr="pHgraphFULLanim">
            <a:extLst>
              <a:ext uri="{FF2B5EF4-FFF2-40B4-BE49-F238E27FC236}">
                <a16:creationId xmlns:a16="http://schemas.microsoft.com/office/drawing/2014/main" id="{E26AF293-1CB8-0829-2F53-9097A3E94FF5}"/>
              </a:ext>
            </a:extLst>
          </p:cNvPr>
          <p:cNvPicPr>
            <a:picLocks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143000"/>
            <a:ext cx="6553200" cy="4759325"/>
          </a:xfrm>
          <a:noFill/>
          <a:extLst>
            <a:ext uri="{909E8E84-426E-40DD-AFC4-6F175D3DCCD1}">
              <a14:hiddenFill xmlns:a14="http://schemas.microsoft.com/office/drawing/2010/main">
                <a:solidFill>
                  <a:srgbClr val="FFFFFF"/>
                </a:solidFill>
              </a14:hiddenFill>
            </a:ext>
          </a:extLst>
        </p:spPr>
      </p:pic>
      <p:sp>
        <p:nvSpPr>
          <p:cNvPr id="48134" name="Rectangle 7">
            <a:extLst>
              <a:ext uri="{FF2B5EF4-FFF2-40B4-BE49-F238E27FC236}">
                <a16:creationId xmlns:a16="http://schemas.microsoft.com/office/drawing/2014/main" id="{AA9E4EE5-FBB6-2225-2754-62EC94C1BC00}"/>
              </a:ext>
            </a:extLst>
          </p:cNvPr>
          <p:cNvSpPr>
            <a:spLocks noChangeArrowheads="1"/>
          </p:cNvSpPr>
          <p:nvPr/>
        </p:nvSpPr>
        <p:spPr bwMode="auto">
          <a:xfrm>
            <a:off x="-4530725" y="2238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ur-PK" altLang="en-US"/>
          </a:p>
        </p:txBody>
      </p:sp>
      <p:sp>
        <p:nvSpPr>
          <p:cNvPr id="8" name="Date Placeholder 7">
            <a:extLst>
              <a:ext uri="{FF2B5EF4-FFF2-40B4-BE49-F238E27FC236}">
                <a16:creationId xmlns:a16="http://schemas.microsoft.com/office/drawing/2014/main" id="{E9043B5B-EE83-37D8-967A-65BF0469AA0B}"/>
              </a:ext>
            </a:extLst>
          </p:cNvPr>
          <p:cNvSpPr>
            <a:spLocks noGrp="1"/>
          </p:cNvSpPr>
          <p:nvPr>
            <p:ph type="dt" sz="quarter" idx="10"/>
          </p:nvPr>
        </p:nvSpPr>
        <p:spPr/>
        <p:txBody>
          <a:bodyPr/>
          <a:lstStyle/>
          <a:p>
            <a:pPr>
              <a:defRPr/>
            </a:pPr>
            <a:fld id="{4030F34A-68B9-4634-B5BD-5BE74A7C9DF5}" type="datetime2">
              <a:rPr lang="ur-PK"/>
              <a:pPr>
                <a:defRPr/>
              </a:pPr>
              <a:t>منگل، 04 ذو القعد، 1444</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DBC54C8-69CD-B48E-DC0E-0E53F77F5969}"/>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C34E76FD-069C-19F9-423B-2C2C317FB1C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BF8093-51E3-40B1-9300-FECF063CBA4B}" type="slidenum">
              <a:rPr lang="en-US" altLang="en-US"/>
              <a:pPr/>
              <a:t>46</a:t>
            </a:fld>
            <a:endParaRPr lang="en-US" altLang="en-US"/>
          </a:p>
        </p:txBody>
      </p:sp>
      <p:sp>
        <p:nvSpPr>
          <p:cNvPr id="63490" name="Rectangle 2">
            <a:extLst>
              <a:ext uri="{FF2B5EF4-FFF2-40B4-BE49-F238E27FC236}">
                <a16:creationId xmlns:a16="http://schemas.microsoft.com/office/drawing/2014/main" id="{15C0354D-F52E-7601-4EED-9EC6976B6A80}"/>
              </a:ext>
            </a:extLst>
          </p:cNvPr>
          <p:cNvSpPr>
            <a:spLocks noGrp="1" noChangeArrowheads="1"/>
          </p:cNvSpPr>
          <p:nvPr>
            <p:ph type="title"/>
          </p:nvPr>
        </p:nvSpPr>
        <p:spPr>
          <a:xfrm>
            <a:off x="914400" y="341313"/>
            <a:ext cx="7543800" cy="482600"/>
          </a:xfrm>
        </p:spPr>
        <p:txBody>
          <a:bodyPr/>
          <a:lstStyle/>
          <a:p>
            <a:pPr eaLnBrk="1" hangingPunct="1">
              <a:defRPr/>
            </a:pPr>
            <a:r>
              <a:rPr lang="en-US" sz="3400" b="1"/>
              <a:t>IONIC EQUATIONS </a:t>
            </a:r>
          </a:p>
        </p:txBody>
      </p:sp>
      <p:sp>
        <p:nvSpPr>
          <p:cNvPr id="63491" name="Rectangle 3">
            <a:extLst>
              <a:ext uri="{FF2B5EF4-FFF2-40B4-BE49-F238E27FC236}">
                <a16:creationId xmlns:a16="http://schemas.microsoft.com/office/drawing/2014/main" id="{BAE2EDE7-C334-1AE1-EDED-672CAAFC38BC}"/>
              </a:ext>
            </a:extLst>
          </p:cNvPr>
          <p:cNvSpPr>
            <a:spLocks noGrp="1" noChangeArrowheads="1"/>
          </p:cNvSpPr>
          <p:nvPr>
            <p:ph type="body" idx="1"/>
          </p:nvPr>
        </p:nvSpPr>
        <p:spPr>
          <a:xfrm>
            <a:off x="457200" y="1066800"/>
            <a:ext cx="8229600" cy="5181600"/>
          </a:xfrm>
        </p:spPr>
        <p:txBody>
          <a:bodyPr/>
          <a:lstStyle/>
          <a:p>
            <a:pPr eaLnBrk="1" hangingPunct="1">
              <a:lnSpc>
                <a:spcPct val="70000"/>
              </a:lnSpc>
              <a:buFont typeface="Wingdings" panose="05000000000000000000" pitchFamily="2" charset="2"/>
              <a:buNone/>
              <a:defRPr/>
            </a:pPr>
            <a:r>
              <a:rPr lang="en-US" sz="2400" b="1"/>
              <a:t>	</a:t>
            </a:r>
            <a:r>
              <a:rPr lang="en-US" sz="2400"/>
              <a:t>In many reactions only certain ions change their 'chemical state' but other ions remain in exactly the same original physical and chemical state.</a:t>
            </a:r>
          </a:p>
          <a:p>
            <a:pPr eaLnBrk="1" hangingPunct="1">
              <a:lnSpc>
                <a:spcPct val="70000"/>
              </a:lnSpc>
              <a:defRPr/>
            </a:pPr>
            <a:r>
              <a:rPr lang="en-US" sz="2400"/>
              <a:t>The ions that do not change are called</a:t>
            </a:r>
            <a:r>
              <a:rPr lang="en-US" sz="2400" b="1"/>
              <a:t> 'spectator ions'.</a:t>
            </a:r>
            <a:endParaRPr lang="en-US" sz="2400"/>
          </a:p>
          <a:p>
            <a:pPr eaLnBrk="1" hangingPunct="1">
              <a:lnSpc>
                <a:spcPct val="70000"/>
              </a:lnSpc>
              <a:defRPr/>
            </a:pPr>
            <a:r>
              <a:rPr lang="en-US" sz="2400"/>
              <a:t>The ionic equation represents the 'actual' chemical change and omits the spectator ions.</a:t>
            </a:r>
          </a:p>
          <a:p>
            <a:pPr eaLnBrk="1" hangingPunct="1">
              <a:lnSpc>
                <a:spcPct val="70000"/>
              </a:lnSpc>
              <a:defRPr/>
            </a:pPr>
            <a:r>
              <a:rPr lang="en-US" sz="2400"/>
              <a:t>To write a net ionic equation:</a:t>
            </a:r>
          </a:p>
          <a:p>
            <a:pPr lvl="2" eaLnBrk="1" hangingPunct="1">
              <a:lnSpc>
                <a:spcPct val="70000"/>
              </a:lnSpc>
              <a:defRPr/>
            </a:pPr>
            <a:r>
              <a:rPr lang="en-US" sz="1800"/>
              <a:t>Write a balanced molecular equation. </a:t>
            </a:r>
          </a:p>
          <a:p>
            <a:pPr lvl="2" eaLnBrk="1" hangingPunct="1">
              <a:lnSpc>
                <a:spcPct val="70000"/>
              </a:lnSpc>
              <a:defRPr/>
            </a:pPr>
            <a:endParaRPr lang="en-US" sz="1800"/>
          </a:p>
          <a:p>
            <a:pPr lvl="2" eaLnBrk="1" hangingPunct="1">
              <a:lnSpc>
                <a:spcPct val="70000"/>
              </a:lnSpc>
              <a:defRPr/>
            </a:pPr>
            <a:r>
              <a:rPr lang="en-US" sz="1800"/>
              <a:t>Rewrite the equation showing the ions that form in solution when each soluble electrolyte dissociates into its component ions. Only dissolved strong electrolytes are written in ionic form.</a:t>
            </a:r>
          </a:p>
          <a:p>
            <a:pPr lvl="2" eaLnBrk="1" hangingPunct="1">
              <a:lnSpc>
                <a:spcPct val="70000"/>
              </a:lnSpc>
              <a:defRPr/>
            </a:pPr>
            <a:endParaRPr lang="en-US" sz="1800"/>
          </a:p>
          <a:p>
            <a:pPr lvl="2" eaLnBrk="1" hangingPunct="1">
              <a:lnSpc>
                <a:spcPct val="70000"/>
              </a:lnSpc>
              <a:defRPr/>
            </a:pPr>
            <a:r>
              <a:rPr lang="en-US" sz="1800"/>
              <a:t>Identify and cancel the spectator ions that occur unchanged on both sides of the equation. </a:t>
            </a:r>
          </a:p>
          <a:p>
            <a:pPr lvl="2" eaLnBrk="1" hangingPunct="1">
              <a:lnSpc>
                <a:spcPct val="70000"/>
              </a:lnSpc>
              <a:defRPr/>
            </a:pPr>
            <a:endParaRPr lang="en-US" sz="1800"/>
          </a:p>
          <a:p>
            <a:pPr lvl="2" eaLnBrk="1" hangingPunct="1">
              <a:lnSpc>
                <a:spcPct val="70000"/>
              </a:lnSpc>
              <a:defRPr/>
            </a:pPr>
            <a:r>
              <a:rPr lang="en-US" sz="1800"/>
              <a:t>Write correct state symbols.</a:t>
            </a:r>
          </a:p>
        </p:txBody>
      </p:sp>
      <p:sp>
        <p:nvSpPr>
          <p:cNvPr id="7" name="Date Placeholder 6">
            <a:extLst>
              <a:ext uri="{FF2B5EF4-FFF2-40B4-BE49-F238E27FC236}">
                <a16:creationId xmlns:a16="http://schemas.microsoft.com/office/drawing/2014/main" id="{CAA48002-7F37-D62B-C4D1-AB1A3D058F73}"/>
              </a:ext>
            </a:extLst>
          </p:cNvPr>
          <p:cNvSpPr>
            <a:spLocks noGrp="1"/>
          </p:cNvSpPr>
          <p:nvPr>
            <p:ph type="dt" sz="quarter" idx="10"/>
          </p:nvPr>
        </p:nvSpPr>
        <p:spPr/>
        <p:txBody>
          <a:bodyPr/>
          <a:lstStyle/>
          <a:p>
            <a:pPr>
              <a:defRPr/>
            </a:pPr>
            <a:fld id="{894D9EFF-E028-4A0B-875D-AC2776C1AE57}" type="datetime2">
              <a:rPr lang="ur-PK"/>
              <a:pPr>
                <a:defRPr/>
              </a:pPr>
              <a:t>منگل، 04 ذو القعد، 1444</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59C3144-7EF8-0E18-8016-29EB4F08FFB2}"/>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01AD2D60-884F-CD48-F69B-62FEA11A259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FB4D73-9EE8-4A80-A3ED-9A0D4634F095}" type="slidenum">
              <a:rPr lang="en-US" altLang="en-US"/>
              <a:pPr/>
              <a:t>47</a:t>
            </a:fld>
            <a:endParaRPr lang="en-US" altLang="en-US"/>
          </a:p>
        </p:txBody>
      </p:sp>
      <p:sp>
        <p:nvSpPr>
          <p:cNvPr id="79874" name="Rectangle 2">
            <a:extLst>
              <a:ext uri="{FF2B5EF4-FFF2-40B4-BE49-F238E27FC236}">
                <a16:creationId xmlns:a16="http://schemas.microsoft.com/office/drawing/2014/main" id="{7387360B-8562-BCA6-8559-B9940B513542}"/>
              </a:ext>
            </a:extLst>
          </p:cNvPr>
          <p:cNvSpPr>
            <a:spLocks noGrp="1" noChangeArrowheads="1"/>
          </p:cNvSpPr>
          <p:nvPr>
            <p:ph type="title"/>
          </p:nvPr>
        </p:nvSpPr>
        <p:spPr/>
        <p:txBody>
          <a:bodyPr/>
          <a:lstStyle/>
          <a:p>
            <a:pPr eaLnBrk="1" hangingPunct="1">
              <a:defRPr/>
            </a:pPr>
            <a:r>
              <a:rPr lang="en-US" sz="3400"/>
              <a:t>SCHEME FOR IONIC EQUATION</a:t>
            </a:r>
          </a:p>
        </p:txBody>
      </p:sp>
      <p:pic>
        <p:nvPicPr>
          <p:cNvPr id="50181" name="Picture 3" descr="WHUPG137">
            <a:extLst>
              <a:ext uri="{FF2B5EF4-FFF2-40B4-BE49-F238E27FC236}">
                <a16:creationId xmlns:a16="http://schemas.microsoft.com/office/drawing/2014/main" id="{FB51FA87-A141-86F6-1055-0079163E45E9}"/>
              </a:ext>
            </a:extLst>
          </p:cNvPr>
          <p:cNvPicPr>
            <a:picLocks noChangeAspect="1" noChangeArrowheads="1"/>
          </p:cNvPicPr>
          <p:nvPr>
            <p:ph idx="1"/>
          </p:nvPr>
        </p:nvPicPr>
        <p:blipFill>
          <a:blip r:embed="rId2">
            <a:lum bright="-18000" contrast="34000"/>
            <a:extLst>
              <a:ext uri="{28A0092B-C50C-407E-A947-70E740481C1C}">
                <a14:useLocalDpi xmlns:a14="http://schemas.microsoft.com/office/drawing/2010/main" val="0"/>
              </a:ext>
            </a:extLst>
          </a:blip>
          <a:srcRect t="30003" b="25504"/>
          <a:stretch>
            <a:fillRect/>
          </a:stretch>
        </p:blipFill>
        <p:spPr>
          <a:xfrm>
            <a:off x="534988" y="1600200"/>
            <a:ext cx="8074025" cy="4525963"/>
          </a:xfr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FD1A65AB-0100-2A1D-D883-37193649741A}"/>
              </a:ext>
            </a:extLst>
          </p:cNvPr>
          <p:cNvSpPr>
            <a:spLocks noGrp="1"/>
          </p:cNvSpPr>
          <p:nvPr>
            <p:ph type="dt" sz="quarter" idx="10"/>
          </p:nvPr>
        </p:nvSpPr>
        <p:spPr/>
        <p:txBody>
          <a:bodyPr/>
          <a:lstStyle/>
          <a:p>
            <a:pPr>
              <a:defRPr/>
            </a:pPr>
            <a:fld id="{153F7883-7C7E-4B46-8743-1EAC7C5C02E8}" type="datetime2">
              <a:rPr lang="ur-PK"/>
              <a:pPr>
                <a:defRPr/>
              </a:pPr>
              <a:t>منگل، 04 ذو القعد، 1444</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DAB81E3-435C-3C50-68F7-029339BFCACB}"/>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81E6E4C9-DBCD-DF95-63BD-7DEB0AB413F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420865-2062-4D82-A1F8-B7597B388130}" type="slidenum">
              <a:rPr lang="en-US" altLang="en-US"/>
              <a:pPr/>
              <a:t>48</a:t>
            </a:fld>
            <a:endParaRPr lang="en-US" altLang="en-US"/>
          </a:p>
        </p:txBody>
      </p:sp>
      <p:sp>
        <p:nvSpPr>
          <p:cNvPr id="87042" name="Rectangle 2">
            <a:extLst>
              <a:ext uri="{FF2B5EF4-FFF2-40B4-BE49-F238E27FC236}">
                <a16:creationId xmlns:a16="http://schemas.microsoft.com/office/drawing/2014/main" id="{9ED89F9D-8FC0-D8FE-6266-EE5E3F730AED}"/>
              </a:ext>
            </a:extLst>
          </p:cNvPr>
          <p:cNvSpPr>
            <a:spLocks noGrp="1" noChangeArrowheads="1"/>
          </p:cNvSpPr>
          <p:nvPr>
            <p:ph type="title"/>
          </p:nvPr>
        </p:nvSpPr>
        <p:spPr>
          <a:xfrm>
            <a:off x="1143000" y="2133600"/>
            <a:ext cx="6858000" cy="1139825"/>
          </a:xfrm>
        </p:spPr>
        <p:txBody>
          <a:bodyPr/>
          <a:lstStyle/>
          <a:p>
            <a:pPr eaLnBrk="1" hangingPunct="1">
              <a:defRPr/>
            </a:pPr>
            <a:r>
              <a:rPr lang="en-US" dirty="0"/>
              <a:t>Visit</a:t>
            </a:r>
            <a:br>
              <a:rPr lang="en-US" dirty="0"/>
            </a:br>
            <a:r>
              <a:rPr lang="en-US" dirty="0">
                <a:hlinkClick r:id="rId3"/>
              </a:rPr>
              <a:t>www.worldofteaching.com</a:t>
            </a:r>
            <a:br>
              <a:rPr lang="en-US" dirty="0"/>
            </a:br>
            <a:r>
              <a:rPr lang="en-US" dirty="0"/>
              <a:t>for free </a:t>
            </a:r>
            <a:r>
              <a:rPr lang="en-US" dirty="0" err="1"/>
              <a:t>powerpoints</a:t>
            </a:r>
            <a:r>
              <a:rPr lang="en-US" dirty="0"/>
              <a:t> for teaching</a:t>
            </a:r>
          </a:p>
        </p:txBody>
      </p:sp>
      <p:sp>
        <p:nvSpPr>
          <p:cNvPr id="7" name="Date Placeholder 6">
            <a:extLst>
              <a:ext uri="{FF2B5EF4-FFF2-40B4-BE49-F238E27FC236}">
                <a16:creationId xmlns:a16="http://schemas.microsoft.com/office/drawing/2014/main" id="{1C90D6F3-2B2B-F152-9D8F-E0AE4A9B7AAF}"/>
              </a:ext>
            </a:extLst>
          </p:cNvPr>
          <p:cNvSpPr>
            <a:spLocks noGrp="1"/>
          </p:cNvSpPr>
          <p:nvPr>
            <p:ph type="dt" sz="quarter" idx="10"/>
          </p:nvPr>
        </p:nvSpPr>
        <p:spPr/>
        <p:txBody>
          <a:bodyPr/>
          <a:lstStyle/>
          <a:p>
            <a:pPr>
              <a:defRPr/>
            </a:pPr>
            <a:fld id="{5D5A953C-5E11-4BE0-94A1-C4F5D6A31F3B}" type="datetime2">
              <a:rPr lang="ur-PK"/>
              <a:pPr>
                <a:defRPr/>
              </a:pPr>
              <a:t>منگل، 04 ذو القعد، 1444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2476CFC-5634-9CDA-A331-F693A14923A3}"/>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B7FBAA46-C587-1E77-1674-3D381CECE46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6B2DE9-1D43-4051-8791-145CAAF85E79}" type="slidenum">
              <a:rPr lang="en-US" altLang="en-US"/>
              <a:pPr/>
              <a:t>5</a:t>
            </a:fld>
            <a:endParaRPr lang="en-US" altLang="en-US"/>
          </a:p>
        </p:txBody>
      </p:sp>
      <p:sp>
        <p:nvSpPr>
          <p:cNvPr id="114690" name="Rectangle 2">
            <a:extLst>
              <a:ext uri="{FF2B5EF4-FFF2-40B4-BE49-F238E27FC236}">
                <a16:creationId xmlns:a16="http://schemas.microsoft.com/office/drawing/2014/main" id="{EE4A6D77-3D4C-A5DB-2A38-29CAA8359159}"/>
              </a:ext>
            </a:extLst>
          </p:cNvPr>
          <p:cNvSpPr>
            <a:spLocks noGrp="1" noChangeArrowheads="1"/>
          </p:cNvSpPr>
          <p:nvPr>
            <p:ph type="title"/>
          </p:nvPr>
        </p:nvSpPr>
        <p:spPr/>
        <p:txBody>
          <a:bodyPr/>
          <a:lstStyle/>
          <a:p>
            <a:pPr eaLnBrk="1" hangingPunct="1">
              <a:defRPr/>
            </a:pPr>
            <a:r>
              <a:rPr lang="en-US">
                <a:solidFill>
                  <a:srgbClr val="FF3300"/>
                </a:solidFill>
              </a:rPr>
              <a:t>Acidity of a Base</a:t>
            </a:r>
          </a:p>
        </p:txBody>
      </p:sp>
      <p:sp>
        <p:nvSpPr>
          <p:cNvPr id="114691" name="Rectangle 3">
            <a:extLst>
              <a:ext uri="{FF2B5EF4-FFF2-40B4-BE49-F238E27FC236}">
                <a16:creationId xmlns:a16="http://schemas.microsoft.com/office/drawing/2014/main" id="{59C1E4BE-B891-65B3-B21B-88F842F8F5AD}"/>
              </a:ext>
            </a:extLst>
          </p:cNvPr>
          <p:cNvSpPr>
            <a:spLocks noGrp="1" noChangeArrowheads="1"/>
          </p:cNvSpPr>
          <p:nvPr>
            <p:ph type="body" idx="1"/>
          </p:nvPr>
        </p:nvSpPr>
        <p:spPr/>
        <p:txBody>
          <a:bodyPr/>
          <a:lstStyle/>
          <a:p>
            <a:pPr eaLnBrk="1" hangingPunct="1">
              <a:lnSpc>
                <a:spcPct val="90000"/>
              </a:lnSpc>
              <a:defRPr/>
            </a:pPr>
            <a:endParaRPr lang="en-US" sz="2400" dirty="0"/>
          </a:p>
          <a:p>
            <a:pPr eaLnBrk="1" hangingPunct="1">
              <a:lnSpc>
                <a:spcPct val="90000"/>
              </a:lnSpc>
              <a:defRPr/>
            </a:pPr>
            <a:r>
              <a:rPr lang="en-US" dirty="0"/>
              <a:t>It is the </a:t>
            </a:r>
            <a:r>
              <a:rPr lang="en-US" dirty="0" err="1"/>
              <a:t>ionizable</a:t>
            </a:r>
            <a:r>
              <a:rPr lang="en-US" dirty="0"/>
              <a:t> OH</a:t>
            </a:r>
            <a:r>
              <a:rPr lang="en-US" baseline="30000" dirty="0"/>
              <a:t>-</a:t>
            </a:r>
            <a:r>
              <a:rPr lang="en-US" dirty="0"/>
              <a:t> ions present in an alkali. e.g.</a:t>
            </a:r>
          </a:p>
          <a:p>
            <a:pPr eaLnBrk="1" hangingPunct="1">
              <a:lnSpc>
                <a:spcPct val="90000"/>
              </a:lnSpc>
              <a:defRPr/>
            </a:pPr>
            <a:r>
              <a:rPr lang="en-US" dirty="0" err="1"/>
              <a:t>NaOH</a:t>
            </a:r>
            <a:r>
              <a:rPr lang="en-US" dirty="0"/>
              <a:t> is </a:t>
            </a:r>
            <a:r>
              <a:rPr lang="en-US" dirty="0" err="1"/>
              <a:t>monoacidic</a:t>
            </a:r>
            <a:endParaRPr lang="en-US" dirty="0"/>
          </a:p>
          <a:p>
            <a:pPr algn="ctr" eaLnBrk="1" hangingPunct="1">
              <a:lnSpc>
                <a:spcPct val="90000"/>
              </a:lnSpc>
              <a:defRPr/>
            </a:pPr>
            <a:r>
              <a:rPr lang="en-US" b="1" dirty="0" err="1"/>
              <a:t>NaOH</a:t>
            </a:r>
            <a:r>
              <a:rPr lang="en-US" b="1" dirty="0"/>
              <a:t>  </a:t>
            </a:r>
            <a:r>
              <a:rPr lang="en-US" b="1" dirty="0">
                <a:sym typeface="Wingdings" pitchFamily="2" charset="2"/>
              </a:rPr>
              <a:t>========== Na</a:t>
            </a:r>
            <a:r>
              <a:rPr lang="en-US" b="1" baseline="30000" dirty="0">
                <a:sym typeface="Wingdings" pitchFamily="2" charset="2"/>
              </a:rPr>
              <a:t>+</a:t>
            </a:r>
            <a:r>
              <a:rPr lang="en-US" b="1" dirty="0">
                <a:sym typeface="Wingdings" pitchFamily="2" charset="2"/>
              </a:rPr>
              <a:t>    +    OH</a:t>
            </a:r>
            <a:r>
              <a:rPr lang="en-US" b="1" baseline="30000" dirty="0">
                <a:sym typeface="Wingdings" pitchFamily="2" charset="2"/>
              </a:rPr>
              <a:t>-</a:t>
            </a:r>
            <a:endParaRPr lang="en-US" b="1" baseline="30000" dirty="0"/>
          </a:p>
          <a:p>
            <a:pPr eaLnBrk="1" hangingPunct="1">
              <a:lnSpc>
                <a:spcPct val="90000"/>
              </a:lnSpc>
              <a:defRPr/>
            </a:pPr>
            <a:r>
              <a:rPr lang="en-US" dirty="0"/>
              <a:t>Ca(OH)</a:t>
            </a:r>
            <a:r>
              <a:rPr lang="en-US" baseline="-25000" dirty="0"/>
              <a:t>2</a:t>
            </a:r>
            <a:r>
              <a:rPr lang="en-US" dirty="0"/>
              <a:t> is </a:t>
            </a:r>
            <a:r>
              <a:rPr lang="en-US" dirty="0" err="1"/>
              <a:t>diacidic</a:t>
            </a:r>
            <a:endParaRPr lang="en-US" dirty="0"/>
          </a:p>
          <a:p>
            <a:pPr algn="ctr" eaLnBrk="1" hangingPunct="1">
              <a:lnSpc>
                <a:spcPct val="90000"/>
              </a:lnSpc>
              <a:buFont typeface="Wingdings" panose="05000000000000000000" pitchFamily="2" charset="2"/>
              <a:buNone/>
              <a:defRPr/>
            </a:pPr>
            <a:r>
              <a:rPr lang="en-US" b="1" dirty="0"/>
              <a:t>Ca(OH)</a:t>
            </a:r>
            <a:r>
              <a:rPr lang="en-US" b="1" baseline="-25000" dirty="0"/>
              <a:t>2</a:t>
            </a:r>
            <a:r>
              <a:rPr lang="en-US" b="1" dirty="0"/>
              <a:t> </a:t>
            </a:r>
            <a:r>
              <a:rPr lang="en-US" b="1" dirty="0">
                <a:sym typeface="Wingdings" pitchFamily="2" charset="2"/>
              </a:rPr>
              <a:t>==============   Ca</a:t>
            </a:r>
            <a:r>
              <a:rPr lang="en-US" b="1" baseline="30000" dirty="0">
                <a:sym typeface="Wingdings" pitchFamily="2" charset="2"/>
              </a:rPr>
              <a:t>2+</a:t>
            </a:r>
            <a:r>
              <a:rPr lang="en-US" b="1" dirty="0">
                <a:sym typeface="Wingdings" pitchFamily="2" charset="2"/>
              </a:rPr>
              <a:t>    +    2OH</a:t>
            </a:r>
            <a:r>
              <a:rPr lang="en-US" b="1" baseline="30000" dirty="0">
                <a:sym typeface="Wingdings" pitchFamily="2" charset="2"/>
              </a:rPr>
              <a:t>-</a:t>
            </a:r>
            <a:endParaRPr lang="en-US" b="1" baseline="30000" dirty="0"/>
          </a:p>
        </p:txBody>
      </p:sp>
      <p:sp>
        <p:nvSpPr>
          <p:cNvPr id="7" name="Date Placeholder 6">
            <a:extLst>
              <a:ext uri="{FF2B5EF4-FFF2-40B4-BE49-F238E27FC236}">
                <a16:creationId xmlns:a16="http://schemas.microsoft.com/office/drawing/2014/main" id="{87671841-F0F5-35EB-120A-B6BF0B85BCFE}"/>
              </a:ext>
            </a:extLst>
          </p:cNvPr>
          <p:cNvSpPr>
            <a:spLocks noGrp="1"/>
          </p:cNvSpPr>
          <p:nvPr>
            <p:ph type="dt" sz="quarter" idx="10"/>
          </p:nvPr>
        </p:nvSpPr>
        <p:spPr/>
        <p:txBody>
          <a:bodyPr/>
          <a:lstStyle/>
          <a:p>
            <a:pPr>
              <a:defRPr/>
            </a:pPr>
            <a:fld id="{61639218-A6BC-4131-9F2D-EE06C4AD560B}" type="datetime2">
              <a:rPr lang="ur-PK"/>
              <a:pPr>
                <a:defRPr/>
              </a:pPr>
              <a:t>منگل، 04 ذو القعد، 1444</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D55CB3-A823-4E2E-76CE-4D0EB8753B49}"/>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D62E9E05-A329-461F-0C42-8422AA815EC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E3C5A4-A353-4742-8C16-CC5847A1468A}" type="slidenum">
              <a:rPr lang="en-US" altLang="en-US"/>
              <a:pPr/>
              <a:t>6</a:t>
            </a:fld>
            <a:endParaRPr lang="en-US" altLang="en-US"/>
          </a:p>
        </p:txBody>
      </p:sp>
      <p:sp>
        <p:nvSpPr>
          <p:cNvPr id="37890" name="Rectangle 2">
            <a:extLst>
              <a:ext uri="{FF2B5EF4-FFF2-40B4-BE49-F238E27FC236}">
                <a16:creationId xmlns:a16="http://schemas.microsoft.com/office/drawing/2014/main" id="{3BB02B81-EB32-9896-BFEF-391F195C3D3B}"/>
              </a:ext>
            </a:extLst>
          </p:cNvPr>
          <p:cNvSpPr>
            <a:spLocks noGrp="1" noChangeArrowheads="1"/>
          </p:cNvSpPr>
          <p:nvPr>
            <p:ph type="title"/>
          </p:nvPr>
        </p:nvSpPr>
        <p:spPr>
          <a:xfrm>
            <a:off x="457200" y="277813"/>
            <a:ext cx="8229600" cy="684212"/>
          </a:xfrm>
        </p:spPr>
        <p:txBody>
          <a:bodyPr/>
          <a:lstStyle/>
          <a:p>
            <a:pPr eaLnBrk="1" hangingPunct="1">
              <a:defRPr/>
            </a:pPr>
            <a:r>
              <a:rPr lang="en-US" sz="3400">
                <a:solidFill>
                  <a:srgbClr val="FF3300"/>
                </a:solidFill>
              </a:rPr>
              <a:t>Common Strong Acids &amp; their Anions</a:t>
            </a:r>
          </a:p>
        </p:txBody>
      </p:sp>
      <p:pic>
        <p:nvPicPr>
          <p:cNvPr id="8197" name="Picture 3" descr="WHT04_05">
            <a:extLst>
              <a:ext uri="{FF2B5EF4-FFF2-40B4-BE49-F238E27FC236}">
                <a16:creationId xmlns:a16="http://schemas.microsoft.com/office/drawing/2014/main" id="{5A78E231-86F6-D4B5-861B-5E154BF4FA7A}"/>
              </a:ext>
            </a:extLst>
          </p:cNvPr>
          <p:cNvPicPr>
            <a:picLocks noChangeAspect="1" noChangeArrowheads="1"/>
          </p:cNvPicPr>
          <p:nvPr>
            <p:ph idx="1"/>
          </p:nvPr>
        </p:nvPicPr>
        <p:blipFill>
          <a:blip r:embed="rId2">
            <a:lum bright="-30000" contrast="48000"/>
            <a:extLst>
              <a:ext uri="{28A0092B-C50C-407E-A947-70E740481C1C}">
                <a14:useLocalDpi xmlns:a14="http://schemas.microsoft.com/office/drawing/2010/main" val="0"/>
              </a:ext>
            </a:extLst>
          </a:blip>
          <a:srcRect t="24004" b="7501"/>
          <a:stretch>
            <a:fillRect/>
          </a:stretch>
        </p:blipFill>
        <p:spPr>
          <a:xfrm>
            <a:off x="762000" y="1752600"/>
            <a:ext cx="8153400" cy="4187825"/>
          </a:xfr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917197F1-4186-A771-BCDD-968255FE20F7}"/>
              </a:ext>
            </a:extLst>
          </p:cNvPr>
          <p:cNvSpPr>
            <a:spLocks noGrp="1"/>
          </p:cNvSpPr>
          <p:nvPr>
            <p:ph type="dt" sz="quarter" idx="10"/>
          </p:nvPr>
        </p:nvSpPr>
        <p:spPr/>
        <p:txBody>
          <a:bodyPr/>
          <a:lstStyle/>
          <a:p>
            <a:pPr>
              <a:defRPr/>
            </a:pPr>
            <a:fld id="{A1FC168C-F9CF-4A07-9039-CB5B3D91511D}" type="datetime2">
              <a:rPr lang="ur-PK"/>
              <a:pPr>
                <a:defRPr/>
              </a:pPr>
              <a:t>منگل، 04 ذو القعد، 1444</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CFB36A9-3FA3-F98B-ACAB-B6D2C665F781}"/>
              </a:ext>
            </a:extLst>
          </p:cNvPr>
          <p:cNvSpPr>
            <a:spLocks noGrp="1"/>
          </p:cNvSpPr>
          <p:nvPr>
            <p:ph type="ftr" sz="quarter" idx="11"/>
          </p:nvPr>
        </p:nvSpPr>
        <p:spPr/>
        <p:txBody>
          <a:bodyPr/>
          <a:lstStyle/>
          <a:p>
            <a:pPr>
              <a:defRPr/>
            </a:pPr>
            <a:r>
              <a:rPr lang="pt-BR"/>
              <a:t>Topic 10: ACIDS, BASES &amp; SALTS</a:t>
            </a:r>
            <a:endParaRPr lang="en-US"/>
          </a:p>
        </p:txBody>
      </p:sp>
      <p:sp>
        <p:nvSpPr>
          <p:cNvPr id="6" name="Slide Number Placeholder 5">
            <a:extLst>
              <a:ext uri="{FF2B5EF4-FFF2-40B4-BE49-F238E27FC236}">
                <a16:creationId xmlns:a16="http://schemas.microsoft.com/office/drawing/2014/main" id="{60F84F61-1FBF-85AE-1B02-5386ACC1161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C689E8-1C46-40C8-A2E5-F3CE88EF4997}" type="slidenum">
              <a:rPr lang="en-US" altLang="en-US"/>
              <a:pPr/>
              <a:t>7</a:t>
            </a:fld>
            <a:endParaRPr lang="en-US" altLang="en-US"/>
          </a:p>
        </p:txBody>
      </p:sp>
      <p:sp>
        <p:nvSpPr>
          <p:cNvPr id="39938" name="Rectangle 2">
            <a:extLst>
              <a:ext uri="{FF2B5EF4-FFF2-40B4-BE49-F238E27FC236}">
                <a16:creationId xmlns:a16="http://schemas.microsoft.com/office/drawing/2014/main" id="{F7D935A2-16E5-0E25-A38F-1919AEC61B10}"/>
              </a:ext>
            </a:extLst>
          </p:cNvPr>
          <p:cNvSpPr>
            <a:spLocks noGrp="1" noChangeArrowheads="1"/>
          </p:cNvSpPr>
          <p:nvPr>
            <p:ph type="title"/>
          </p:nvPr>
        </p:nvSpPr>
        <p:spPr>
          <a:xfrm>
            <a:off x="1066800" y="409575"/>
            <a:ext cx="7543800" cy="552450"/>
          </a:xfrm>
        </p:spPr>
        <p:txBody>
          <a:bodyPr/>
          <a:lstStyle/>
          <a:p>
            <a:pPr eaLnBrk="1" hangingPunct="1">
              <a:defRPr/>
            </a:pPr>
            <a:r>
              <a:rPr lang="en-US" sz="3400">
                <a:solidFill>
                  <a:srgbClr val="FF3300"/>
                </a:solidFill>
              </a:rPr>
              <a:t>Common Weak Acids &amp; their Anions</a:t>
            </a:r>
          </a:p>
        </p:txBody>
      </p:sp>
      <p:pic>
        <p:nvPicPr>
          <p:cNvPr id="39939" name="Picture 3" descr="WHT04_06">
            <a:extLst>
              <a:ext uri="{FF2B5EF4-FFF2-40B4-BE49-F238E27FC236}">
                <a16:creationId xmlns:a16="http://schemas.microsoft.com/office/drawing/2014/main" id="{C2910A6B-D517-4747-E14B-CC19216D9F7E}"/>
              </a:ext>
            </a:extLst>
          </p:cNvPr>
          <p:cNvPicPr>
            <a:picLocks noChangeAspect="1" noChangeArrowheads="1"/>
          </p:cNvPicPr>
          <p:nvPr>
            <p:ph idx="1"/>
          </p:nvPr>
        </p:nvPicPr>
        <p:blipFill>
          <a:blip r:embed="rId2">
            <a:lum bright="-28000" contrast="46000"/>
            <a:extLst>
              <a:ext uri="{28A0092B-C50C-407E-A947-70E740481C1C}">
                <a14:useLocalDpi xmlns:a14="http://schemas.microsoft.com/office/drawing/2010/main" val="0"/>
              </a:ext>
            </a:extLst>
          </a:blip>
          <a:srcRect t="18002" b="7501"/>
          <a:stretch>
            <a:fillRect/>
          </a:stretch>
        </p:blipFill>
        <p:spPr>
          <a:xfrm>
            <a:off x="838200" y="1404938"/>
            <a:ext cx="8153400" cy="4556125"/>
          </a:xfr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7FFCD8D4-728F-9BC3-EF18-DF604A59C428}"/>
              </a:ext>
            </a:extLst>
          </p:cNvPr>
          <p:cNvSpPr>
            <a:spLocks noGrp="1"/>
          </p:cNvSpPr>
          <p:nvPr>
            <p:ph type="dt" sz="quarter" idx="10"/>
          </p:nvPr>
        </p:nvSpPr>
        <p:spPr/>
        <p:txBody>
          <a:bodyPr/>
          <a:lstStyle/>
          <a:p>
            <a:pPr>
              <a:defRPr/>
            </a:pPr>
            <a:fld id="{CF161441-9ACF-4732-8DE4-FC2591FEDA8A}" type="datetime2">
              <a:rPr lang="ur-PK"/>
              <a:pPr>
                <a:defRPr/>
              </a:pPr>
              <a:t>منگل، 04 ذو القعد، 1444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1000" fill="hold"/>
                                        <p:tgtEl>
                                          <p:spTgt spid="39938"/>
                                        </p:tgtEl>
                                        <p:attrNameLst>
                                          <p:attrName>ppt_x</p:attrName>
                                        </p:attrNameLst>
                                      </p:cBhvr>
                                      <p:tavLst>
                                        <p:tav tm="0">
                                          <p:val>
                                            <p:strVal val="#ppt_x-.2"/>
                                          </p:val>
                                        </p:tav>
                                        <p:tav tm="100000">
                                          <p:val>
                                            <p:strVal val="#ppt_x"/>
                                          </p:val>
                                        </p:tav>
                                      </p:tavLst>
                                    </p:anim>
                                    <p:anim calcmode="lin" valueType="num">
                                      <p:cBhvr>
                                        <p:cTn id="8" dur="1000" fill="hold"/>
                                        <p:tgtEl>
                                          <p:spTgt spid="399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9938"/>
                                        </p:tgtEl>
                                      </p:cBhvr>
                                    </p:animEffect>
                                  </p:childTnLst>
                                </p:cTn>
                              </p:par>
                            </p:childTnLst>
                          </p:cTn>
                        </p:par>
                        <p:par>
                          <p:cTn id="10" fill="hold" nodeType="afterGroup">
                            <p:stCondLst>
                              <p:cond delay="1000"/>
                            </p:stCondLst>
                            <p:childTnLst>
                              <p:par>
                                <p:cTn id="11" presetID="20" presetClass="entr" presetSubtype="0" fill="hold" nodeType="afterEffect">
                                  <p:stCondLst>
                                    <p:cond delay="0"/>
                                  </p:stCondLst>
                                  <p:childTnLst>
                                    <p:set>
                                      <p:cBhvr>
                                        <p:cTn id="12" dur="1" fill="hold">
                                          <p:stCondLst>
                                            <p:cond delay="0"/>
                                          </p:stCondLst>
                                        </p:cTn>
                                        <p:tgtEl>
                                          <p:spTgt spid="39939"/>
                                        </p:tgtEl>
                                        <p:attrNameLst>
                                          <p:attrName>style.visibility</p:attrName>
                                        </p:attrNameLst>
                                      </p:cBhvr>
                                      <p:to>
                                        <p:strVal val="visible"/>
                                      </p:to>
                                    </p:set>
                                    <p:animEffect transition="in" filter="wedge">
                                      <p:cBhvr>
                                        <p:cTn id="13" dur="20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a:extLst>
              <a:ext uri="{FF2B5EF4-FFF2-40B4-BE49-F238E27FC236}">
                <a16:creationId xmlns:a16="http://schemas.microsoft.com/office/drawing/2014/main" id="{988E8263-12E1-37EF-618A-9C9F1440D40E}"/>
              </a:ext>
            </a:extLst>
          </p:cNvPr>
          <p:cNvSpPr>
            <a:spLocks noGrp="1" noChangeArrowheads="1"/>
          </p:cNvSpPr>
          <p:nvPr>
            <p:ph type="title"/>
          </p:nvPr>
        </p:nvSpPr>
        <p:spPr/>
        <p:txBody>
          <a:bodyPr/>
          <a:lstStyle/>
          <a:p>
            <a:pPr>
              <a:defRPr/>
            </a:pPr>
            <a:r>
              <a:rPr lang="en-US"/>
              <a:t>Naming of Acids</a:t>
            </a:r>
          </a:p>
        </p:txBody>
      </p:sp>
      <p:sp>
        <p:nvSpPr>
          <p:cNvPr id="66564" name="Rectangle 3">
            <a:extLst>
              <a:ext uri="{FF2B5EF4-FFF2-40B4-BE49-F238E27FC236}">
                <a16:creationId xmlns:a16="http://schemas.microsoft.com/office/drawing/2014/main" id="{00EA9BF9-BC6B-6772-6705-1AA81BDC4DE3}"/>
              </a:ext>
            </a:extLst>
          </p:cNvPr>
          <p:cNvSpPr>
            <a:spLocks noGrp="1" noChangeArrowheads="1"/>
          </p:cNvSpPr>
          <p:nvPr>
            <p:ph type="body" idx="1"/>
          </p:nvPr>
        </p:nvSpPr>
        <p:spPr>
          <a:xfrm>
            <a:off x="3200400" y="1828800"/>
            <a:ext cx="5562600" cy="2667000"/>
          </a:xfrm>
        </p:spPr>
        <p:txBody>
          <a:bodyPr/>
          <a:lstStyle/>
          <a:p>
            <a:pPr>
              <a:defRPr/>
            </a:pPr>
            <a:r>
              <a:rPr lang="en-US" sz="2200" dirty="0"/>
              <a:t>Binary Acids (H</a:t>
            </a:r>
            <a:r>
              <a:rPr lang="en-US" sz="2200" baseline="30000" dirty="0"/>
              <a:t>+</a:t>
            </a:r>
            <a:r>
              <a:rPr lang="en-US" sz="2200" dirty="0"/>
              <a:t> and a nonmetal)</a:t>
            </a:r>
          </a:p>
          <a:p>
            <a:pPr lvl="1">
              <a:defRPr/>
            </a:pPr>
            <a:r>
              <a:rPr lang="en-US" sz="2200" dirty="0"/>
              <a:t>hydro (nonmetal) -ide + </a:t>
            </a:r>
            <a:r>
              <a:rPr lang="en-US" sz="2200" dirty="0" err="1"/>
              <a:t>ic</a:t>
            </a:r>
            <a:r>
              <a:rPr lang="en-US" sz="2200" dirty="0"/>
              <a:t> acid</a:t>
            </a:r>
          </a:p>
          <a:p>
            <a:pPr lvl="2">
              <a:defRPr/>
            </a:pPr>
            <a:r>
              <a:rPr lang="en-US" sz="2200" b="1" dirty="0" err="1"/>
              <a:t>HCl</a:t>
            </a:r>
            <a:r>
              <a:rPr lang="en-US" sz="2200" b="1" dirty="0"/>
              <a:t> (</a:t>
            </a:r>
            <a:r>
              <a:rPr lang="en-US" sz="2200" b="1" dirty="0" err="1"/>
              <a:t>aq</a:t>
            </a:r>
            <a:r>
              <a:rPr lang="en-US" sz="2200" b="1" dirty="0"/>
              <a:t>) = hydrochloric acid</a:t>
            </a:r>
            <a:endParaRPr lang="en-US" sz="2200" dirty="0"/>
          </a:p>
          <a:p>
            <a:pPr>
              <a:defRPr/>
            </a:pPr>
            <a:r>
              <a:rPr lang="en-US" sz="2200" dirty="0"/>
              <a:t>Ternary Acids (H</a:t>
            </a:r>
            <a:r>
              <a:rPr lang="en-US" sz="2200" baseline="30000" dirty="0"/>
              <a:t>+</a:t>
            </a:r>
            <a:r>
              <a:rPr lang="en-US" sz="2200" dirty="0"/>
              <a:t> and a polyatomic ion)</a:t>
            </a:r>
          </a:p>
          <a:p>
            <a:pPr lvl="1">
              <a:defRPr/>
            </a:pPr>
            <a:r>
              <a:rPr lang="en-US" sz="2200" dirty="0"/>
              <a:t>(polyatomic ion) -ate +</a:t>
            </a:r>
            <a:r>
              <a:rPr lang="en-US" sz="2200" dirty="0" err="1"/>
              <a:t>ic</a:t>
            </a:r>
            <a:r>
              <a:rPr lang="en-US" sz="2200" dirty="0"/>
              <a:t> acid</a:t>
            </a:r>
          </a:p>
          <a:p>
            <a:pPr lvl="2">
              <a:defRPr/>
            </a:pPr>
            <a:r>
              <a:rPr lang="en-US" sz="2200" b="1" dirty="0"/>
              <a:t>HNO</a:t>
            </a:r>
            <a:r>
              <a:rPr lang="en-US" sz="2200" b="1" baseline="-25000" dirty="0"/>
              <a:t>3</a:t>
            </a:r>
            <a:r>
              <a:rPr lang="en-US" sz="2200" b="1" dirty="0"/>
              <a:t> (</a:t>
            </a:r>
            <a:r>
              <a:rPr lang="en-US" sz="2200" b="1" dirty="0" err="1"/>
              <a:t>aq</a:t>
            </a:r>
            <a:r>
              <a:rPr lang="en-US" sz="2200" b="1" dirty="0"/>
              <a:t>) = nitric acid</a:t>
            </a:r>
            <a:endParaRPr lang="en-US" sz="2200" dirty="0"/>
          </a:p>
          <a:p>
            <a:pPr lvl="1">
              <a:defRPr/>
            </a:pPr>
            <a:r>
              <a:rPr lang="en-US" sz="2200" dirty="0"/>
              <a:t>(polyatomic ion) -ide +</a:t>
            </a:r>
            <a:r>
              <a:rPr lang="en-US" sz="2200" dirty="0" err="1"/>
              <a:t>ic</a:t>
            </a:r>
            <a:r>
              <a:rPr lang="en-US" sz="2200" dirty="0"/>
              <a:t> acid</a:t>
            </a:r>
          </a:p>
          <a:p>
            <a:pPr lvl="2">
              <a:defRPr/>
            </a:pPr>
            <a:r>
              <a:rPr lang="en-US" sz="2200" b="1" dirty="0"/>
              <a:t>HCN (</a:t>
            </a:r>
            <a:r>
              <a:rPr lang="en-US" sz="2200" b="1" dirty="0" err="1"/>
              <a:t>aq</a:t>
            </a:r>
            <a:r>
              <a:rPr lang="en-US" sz="2200" b="1" dirty="0"/>
              <a:t>) = cyanic acid</a:t>
            </a:r>
            <a:endParaRPr lang="en-US" sz="2200" dirty="0"/>
          </a:p>
          <a:p>
            <a:pPr lvl="1">
              <a:defRPr/>
            </a:pPr>
            <a:r>
              <a:rPr lang="en-US" sz="2200" dirty="0"/>
              <a:t>(polyatomic ion) -</a:t>
            </a:r>
            <a:r>
              <a:rPr lang="en-US" sz="2200" dirty="0" err="1"/>
              <a:t>ite</a:t>
            </a:r>
            <a:r>
              <a:rPr lang="en-US" sz="2200" dirty="0"/>
              <a:t> +</a:t>
            </a:r>
            <a:r>
              <a:rPr lang="en-US" sz="2200" dirty="0" err="1"/>
              <a:t>ous</a:t>
            </a:r>
            <a:r>
              <a:rPr lang="en-US" sz="2200" dirty="0"/>
              <a:t> acid</a:t>
            </a:r>
          </a:p>
          <a:p>
            <a:pPr lvl="2">
              <a:defRPr/>
            </a:pPr>
            <a:r>
              <a:rPr lang="en-US" b="1" dirty="0"/>
              <a:t>HNO</a:t>
            </a:r>
            <a:r>
              <a:rPr lang="en-US" b="1" baseline="-25000" dirty="0"/>
              <a:t>2</a:t>
            </a:r>
            <a:r>
              <a:rPr lang="en-US" b="1" dirty="0"/>
              <a:t> (</a:t>
            </a:r>
            <a:r>
              <a:rPr lang="en-US" b="1" dirty="0" err="1"/>
              <a:t>aq</a:t>
            </a:r>
            <a:r>
              <a:rPr lang="en-US" b="1" dirty="0"/>
              <a:t>) = nitrous acid</a:t>
            </a:r>
            <a:endParaRPr lang="en-US" dirty="0"/>
          </a:p>
        </p:txBody>
      </p:sp>
      <p:graphicFrame>
        <p:nvGraphicFramePr>
          <p:cNvPr id="10244" name="Object 5">
            <a:extLst>
              <a:ext uri="{FF2B5EF4-FFF2-40B4-BE49-F238E27FC236}">
                <a16:creationId xmlns:a16="http://schemas.microsoft.com/office/drawing/2014/main" id="{28663807-F793-3081-D31E-1008450627AC}"/>
              </a:ext>
            </a:extLst>
          </p:cNvPr>
          <p:cNvGraphicFramePr>
            <a:graphicFrameLocks noChangeAspect="1"/>
          </p:cNvGraphicFramePr>
          <p:nvPr/>
        </p:nvGraphicFramePr>
        <p:xfrm>
          <a:off x="152400" y="1219200"/>
          <a:ext cx="2941638" cy="3249613"/>
        </p:xfrm>
        <a:graphic>
          <a:graphicData uri="http://schemas.openxmlformats.org/presentationml/2006/ole">
            <mc:AlternateContent xmlns:mc="http://schemas.openxmlformats.org/markup-compatibility/2006">
              <mc:Choice xmlns:v="urn:schemas-microsoft-com:vml" Requires="v">
                <p:oleObj name="Bitmap Image" r:id="rId2" imgW="0" imgH="0" progId="Paint.Picture">
                  <p:embed/>
                </p:oleObj>
              </mc:Choice>
              <mc:Fallback>
                <p:oleObj name="Bitmap Image" r:id="rId2" imgW="0" imgH="0" progId="Paint.Picture">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2941638" cy="324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6">
            <a:extLst>
              <a:ext uri="{FF2B5EF4-FFF2-40B4-BE49-F238E27FC236}">
                <a16:creationId xmlns:a16="http://schemas.microsoft.com/office/drawing/2014/main" id="{7C031913-4D61-95E9-B791-AF56464472D9}"/>
              </a:ext>
            </a:extLst>
          </p:cNvPr>
          <p:cNvGraphicFramePr>
            <a:graphicFrameLocks noChangeAspect="1"/>
          </p:cNvGraphicFramePr>
          <p:nvPr/>
        </p:nvGraphicFramePr>
        <p:xfrm>
          <a:off x="228600" y="4648200"/>
          <a:ext cx="2949575" cy="1746250"/>
        </p:xfrm>
        <a:graphic>
          <a:graphicData uri="http://schemas.openxmlformats.org/presentationml/2006/ole">
            <mc:AlternateContent xmlns:mc="http://schemas.openxmlformats.org/markup-compatibility/2006">
              <mc:Choice xmlns:v="urn:schemas-microsoft-com:vml" Requires="v">
                <p:oleObj name="Bitmap Image" r:id="rId4" imgW="1704762" imgH="1009791" progId="Paint.Picture">
                  <p:embed/>
                </p:oleObj>
              </mc:Choice>
              <mc:Fallback>
                <p:oleObj name="Bitmap Image" r:id="rId4" imgW="1704762" imgH="1009791"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648200"/>
                        <a:ext cx="2949575" cy="174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Date Placeholder 1">
            <a:extLst>
              <a:ext uri="{FF2B5EF4-FFF2-40B4-BE49-F238E27FC236}">
                <a16:creationId xmlns:a16="http://schemas.microsoft.com/office/drawing/2014/main" id="{48EF42C4-6A5E-A2C4-6214-BDFD2E00C8BB}"/>
              </a:ext>
            </a:extLst>
          </p:cNvPr>
          <p:cNvSpPr>
            <a:spLocks noGrp="1"/>
          </p:cNvSpPr>
          <p:nvPr>
            <p:ph type="dt" sz="quarter" idx="10"/>
          </p:nvPr>
        </p:nvSpPr>
        <p:spPr/>
        <p:txBody>
          <a:bodyPr/>
          <a:lstStyle/>
          <a:p>
            <a:pPr>
              <a:defRPr/>
            </a:pPr>
            <a:fld id="{51C1E186-1A1B-44E7-ABD0-62D009718369}" type="datetime2">
              <a:rPr lang="ur-PK"/>
              <a:pPr>
                <a:defRPr/>
              </a:pPr>
              <a:t>منگل، 04 ذو القعد، 1444</a:t>
            </a:fld>
            <a:endParaRPr lang="en-US"/>
          </a:p>
        </p:txBody>
      </p:sp>
      <p:sp>
        <p:nvSpPr>
          <p:cNvPr id="3" name="Footer Placeholder 2">
            <a:extLst>
              <a:ext uri="{FF2B5EF4-FFF2-40B4-BE49-F238E27FC236}">
                <a16:creationId xmlns:a16="http://schemas.microsoft.com/office/drawing/2014/main" id="{3590382E-CC32-D70B-49AE-87936E498039}"/>
              </a:ext>
            </a:extLst>
          </p:cNvPr>
          <p:cNvSpPr>
            <a:spLocks noGrp="1"/>
          </p:cNvSpPr>
          <p:nvPr>
            <p:ph type="ftr" sz="quarter" idx="11"/>
          </p:nvPr>
        </p:nvSpPr>
        <p:spPr/>
        <p:txBody>
          <a:bodyPr/>
          <a:lstStyle/>
          <a:p>
            <a:pPr>
              <a:defRPr/>
            </a:pPr>
            <a:r>
              <a:rPr lang="pt-BR"/>
              <a:t>Topic 10: ACIDS, BASES &amp; SALTS</a:t>
            </a:r>
            <a:endParaRPr lang="en-US"/>
          </a:p>
        </p:txBody>
      </p:sp>
      <p:sp>
        <p:nvSpPr>
          <p:cNvPr id="4" name="Slide Number Placeholder 3">
            <a:extLst>
              <a:ext uri="{FF2B5EF4-FFF2-40B4-BE49-F238E27FC236}">
                <a16:creationId xmlns:a16="http://schemas.microsoft.com/office/drawing/2014/main" id="{9D829FD9-A102-424B-6186-573A6BACA92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E90F94-D0CC-463B-A45F-9F0EAB8325CF}" type="slidenum">
              <a:rPr lang="en-US" altLang="en-US"/>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1026">
            <a:extLst>
              <a:ext uri="{FF2B5EF4-FFF2-40B4-BE49-F238E27FC236}">
                <a16:creationId xmlns:a16="http://schemas.microsoft.com/office/drawing/2014/main" id="{63B8BBCC-162C-169C-8263-912E18E288E2}"/>
              </a:ext>
            </a:extLst>
          </p:cNvPr>
          <p:cNvSpPr>
            <a:spLocks noGrp="1" noChangeArrowheads="1"/>
          </p:cNvSpPr>
          <p:nvPr>
            <p:ph type="title"/>
          </p:nvPr>
        </p:nvSpPr>
        <p:spPr/>
        <p:txBody>
          <a:bodyPr/>
          <a:lstStyle/>
          <a:p>
            <a:pPr>
              <a:defRPr/>
            </a:pPr>
            <a:r>
              <a:rPr lang="en-US"/>
              <a:t>Formula Writing of Acids</a:t>
            </a:r>
          </a:p>
        </p:txBody>
      </p:sp>
      <p:sp>
        <p:nvSpPr>
          <p:cNvPr id="67588" name="Rectangle 1027">
            <a:extLst>
              <a:ext uri="{FF2B5EF4-FFF2-40B4-BE49-F238E27FC236}">
                <a16:creationId xmlns:a16="http://schemas.microsoft.com/office/drawing/2014/main" id="{A8E582C3-780F-BF44-2051-E36BC8D6337E}"/>
              </a:ext>
            </a:extLst>
          </p:cNvPr>
          <p:cNvSpPr>
            <a:spLocks noGrp="1" noChangeArrowheads="1"/>
          </p:cNvSpPr>
          <p:nvPr>
            <p:ph type="body" idx="1"/>
          </p:nvPr>
        </p:nvSpPr>
        <p:spPr>
          <a:xfrm>
            <a:off x="990600" y="1828800"/>
            <a:ext cx="7772400" cy="4724400"/>
          </a:xfrm>
        </p:spPr>
        <p:txBody>
          <a:bodyPr/>
          <a:lstStyle/>
          <a:p>
            <a:pPr>
              <a:defRPr/>
            </a:pPr>
            <a:r>
              <a:rPr lang="en-US" sz="2400" dirty="0"/>
              <a:t>Acids formulas get written like any other.  Write the H</a:t>
            </a:r>
            <a:r>
              <a:rPr lang="en-US" sz="2400" baseline="30000" dirty="0"/>
              <a:t>+1</a:t>
            </a:r>
            <a:r>
              <a:rPr lang="en-US" sz="2400" dirty="0"/>
              <a:t> first, then figure out what the negative ion is based on the name.  Cancel out the charges to write the formula.  Don’t forget the (</a:t>
            </a:r>
            <a:r>
              <a:rPr lang="en-US" sz="2400" dirty="0" err="1"/>
              <a:t>aq</a:t>
            </a:r>
            <a:r>
              <a:rPr lang="en-US" sz="2400" dirty="0"/>
              <a:t>) after it…it’s only an acid if it’s in water!</a:t>
            </a:r>
          </a:p>
          <a:p>
            <a:pPr>
              <a:defRPr/>
            </a:pPr>
            <a:r>
              <a:rPr lang="en-US" sz="2400" dirty="0"/>
              <a:t>Carbonic acid: H</a:t>
            </a:r>
            <a:r>
              <a:rPr lang="en-US" sz="2400" baseline="30000" dirty="0"/>
              <a:t>+1</a:t>
            </a:r>
            <a:r>
              <a:rPr lang="en-US" sz="2400" dirty="0"/>
              <a:t> and CO</a:t>
            </a:r>
            <a:r>
              <a:rPr lang="en-US" sz="2400" baseline="-25000" dirty="0"/>
              <a:t>3</a:t>
            </a:r>
            <a:r>
              <a:rPr lang="en-US" sz="2400" baseline="30000" dirty="0"/>
              <a:t>-2</a:t>
            </a:r>
            <a:r>
              <a:rPr lang="en-US" sz="2400" dirty="0"/>
              <a:t> = H</a:t>
            </a:r>
            <a:r>
              <a:rPr lang="en-US" sz="2400" baseline="-25000" dirty="0"/>
              <a:t>2</a:t>
            </a:r>
            <a:r>
              <a:rPr lang="en-US" sz="2400" dirty="0"/>
              <a:t>CO</a:t>
            </a:r>
            <a:r>
              <a:rPr lang="en-US" sz="2400" baseline="-25000" dirty="0"/>
              <a:t>3</a:t>
            </a:r>
            <a:r>
              <a:rPr lang="en-US" sz="2400" dirty="0"/>
              <a:t> (</a:t>
            </a:r>
            <a:r>
              <a:rPr lang="en-US" sz="2400" dirty="0" err="1"/>
              <a:t>aq</a:t>
            </a:r>
            <a:r>
              <a:rPr lang="en-US" sz="2400" dirty="0"/>
              <a:t>)</a:t>
            </a:r>
          </a:p>
          <a:p>
            <a:pPr>
              <a:defRPr/>
            </a:pPr>
            <a:r>
              <a:rPr lang="en-US" sz="2400" dirty="0" err="1"/>
              <a:t>Chlorous</a:t>
            </a:r>
            <a:r>
              <a:rPr lang="en-US" sz="2400" dirty="0"/>
              <a:t> acid: H</a:t>
            </a:r>
            <a:r>
              <a:rPr lang="en-US" sz="2400" baseline="30000" dirty="0"/>
              <a:t>+1</a:t>
            </a:r>
            <a:r>
              <a:rPr lang="en-US" sz="2400" dirty="0"/>
              <a:t> and ClO</a:t>
            </a:r>
            <a:r>
              <a:rPr lang="en-US" sz="2400" baseline="-25000" dirty="0"/>
              <a:t>2</a:t>
            </a:r>
            <a:r>
              <a:rPr lang="en-US" sz="2400" baseline="30000" dirty="0"/>
              <a:t>-1</a:t>
            </a:r>
            <a:r>
              <a:rPr lang="en-US" sz="2400" dirty="0"/>
              <a:t> = HClO</a:t>
            </a:r>
            <a:r>
              <a:rPr lang="en-US" sz="2400" baseline="-25000" dirty="0"/>
              <a:t>2</a:t>
            </a:r>
            <a:r>
              <a:rPr lang="en-US" sz="2400" dirty="0"/>
              <a:t> (</a:t>
            </a:r>
            <a:r>
              <a:rPr lang="en-US" sz="2400" dirty="0" err="1"/>
              <a:t>aq</a:t>
            </a:r>
            <a:r>
              <a:rPr lang="en-US" sz="2400" dirty="0"/>
              <a:t>)</a:t>
            </a:r>
          </a:p>
          <a:p>
            <a:pPr>
              <a:defRPr/>
            </a:pPr>
            <a:r>
              <a:rPr lang="en-US" sz="2400" dirty="0" err="1"/>
              <a:t>Hydrobromic</a:t>
            </a:r>
            <a:r>
              <a:rPr lang="en-US" sz="2400" dirty="0"/>
              <a:t> acid: H</a:t>
            </a:r>
            <a:r>
              <a:rPr lang="en-US" sz="2400" baseline="30000" dirty="0"/>
              <a:t>+1</a:t>
            </a:r>
            <a:r>
              <a:rPr lang="en-US" sz="2400" dirty="0"/>
              <a:t> and Br</a:t>
            </a:r>
            <a:r>
              <a:rPr lang="en-US" sz="2400" baseline="30000" dirty="0"/>
              <a:t>-1</a:t>
            </a:r>
            <a:r>
              <a:rPr lang="en-US" sz="2400" dirty="0"/>
              <a:t> = </a:t>
            </a:r>
            <a:r>
              <a:rPr lang="en-US" sz="2400" dirty="0" err="1"/>
              <a:t>HBr</a:t>
            </a:r>
            <a:r>
              <a:rPr lang="en-US" sz="2400" dirty="0"/>
              <a:t> (</a:t>
            </a:r>
            <a:r>
              <a:rPr lang="en-US" sz="2400" dirty="0" err="1"/>
              <a:t>aq</a:t>
            </a:r>
            <a:r>
              <a:rPr lang="en-US" sz="2400" dirty="0"/>
              <a:t>)</a:t>
            </a:r>
          </a:p>
          <a:p>
            <a:pPr>
              <a:defRPr/>
            </a:pPr>
            <a:r>
              <a:rPr lang="en-US" sz="2400" dirty="0" err="1"/>
              <a:t>Hydronitric</a:t>
            </a:r>
            <a:r>
              <a:rPr lang="en-US" sz="2400" dirty="0"/>
              <a:t> acid:</a:t>
            </a:r>
          </a:p>
        </p:txBody>
      </p:sp>
      <p:sp>
        <p:nvSpPr>
          <p:cNvPr id="2" name="Date Placeholder 1">
            <a:extLst>
              <a:ext uri="{FF2B5EF4-FFF2-40B4-BE49-F238E27FC236}">
                <a16:creationId xmlns:a16="http://schemas.microsoft.com/office/drawing/2014/main" id="{873B3A86-493D-3195-A668-79FF3A2DE31A}"/>
              </a:ext>
            </a:extLst>
          </p:cNvPr>
          <p:cNvSpPr>
            <a:spLocks noGrp="1"/>
          </p:cNvSpPr>
          <p:nvPr>
            <p:ph type="dt" sz="quarter" idx="10"/>
          </p:nvPr>
        </p:nvSpPr>
        <p:spPr/>
        <p:txBody>
          <a:bodyPr/>
          <a:lstStyle/>
          <a:p>
            <a:pPr>
              <a:defRPr/>
            </a:pPr>
            <a:fld id="{4C08AD7B-6EFA-43B8-B3E2-5091596CF5F8}" type="datetime2">
              <a:rPr lang="ur-PK"/>
              <a:pPr>
                <a:defRPr/>
              </a:pPr>
              <a:t>منگل، 04 ذو القعد، 1444</a:t>
            </a:fld>
            <a:endParaRPr lang="en-US"/>
          </a:p>
        </p:txBody>
      </p:sp>
      <p:sp>
        <p:nvSpPr>
          <p:cNvPr id="3" name="Footer Placeholder 2">
            <a:extLst>
              <a:ext uri="{FF2B5EF4-FFF2-40B4-BE49-F238E27FC236}">
                <a16:creationId xmlns:a16="http://schemas.microsoft.com/office/drawing/2014/main" id="{A0AB565D-FA37-F44C-E70A-32429EFA4BA3}"/>
              </a:ext>
            </a:extLst>
          </p:cNvPr>
          <p:cNvSpPr>
            <a:spLocks noGrp="1"/>
          </p:cNvSpPr>
          <p:nvPr>
            <p:ph type="ftr" sz="quarter" idx="11"/>
          </p:nvPr>
        </p:nvSpPr>
        <p:spPr/>
        <p:txBody>
          <a:bodyPr/>
          <a:lstStyle/>
          <a:p>
            <a:pPr>
              <a:defRPr/>
            </a:pPr>
            <a:r>
              <a:rPr lang="pt-BR"/>
              <a:t>Topic 10: ACIDS, BASES &amp; SALTS</a:t>
            </a:r>
            <a:endParaRPr lang="en-US"/>
          </a:p>
        </p:txBody>
      </p:sp>
      <p:sp>
        <p:nvSpPr>
          <p:cNvPr id="4" name="Slide Number Placeholder 3">
            <a:extLst>
              <a:ext uri="{FF2B5EF4-FFF2-40B4-BE49-F238E27FC236}">
                <a16:creationId xmlns:a16="http://schemas.microsoft.com/office/drawing/2014/main" id="{AFA14948-1124-52FA-9610-26E4C629D1E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4EF757-503F-4C36-9968-11B3CE5D588C}" type="slidenum">
              <a:rPr lang="en-US" altLang="en-US"/>
              <a:pPr/>
              <a:t>9</a:t>
            </a:fld>
            <a:endParaRPr lang="en-US" altLang="en-US"/>
          </a:p>
        </p:txBody>
      </p:sp>
    </p:spTree>
  </p:cSld>
  <p:clrMapOvr>
    <a:masterClrMapping/>
  </p:clrMapOvr>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887</TotalTime>
  <Words>3783</Words>
  <Application>Microsoft Office PowerPoint</Application>
  <PresentationFormat>On-screen Show (4:3)</PresentationFormat>
  <Paragraphs>489</Paragraphs>
  <Slides>48</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5" baseType="lpstr">
      <vt:lpstr>Arial</vt:lpstr>
      <vt:lpstr>Wingdings</vt:lpstr>
      <vt:lpstr>Times New Roman</vt:lpstr>
      <vt:lpstr>Symbol</vt:lpstr>
      <vt:lpstr>Ripple</vt:lpstr>
      <vt:lpstr>Paintbrush Picture</vt:lpstr>
      <vt:lpstr>Bitmap Image</vt:lpstr>
      <vt:lpstr>PowerPoint Presentation</vt:lpstr>
      <vt:lpstr>T E R M S</vt:lpstr>
      <vt:lpstr>PowerPoint Presentation</vt:lpstr>
      <vt:lpstr>Basicity of Acid </vt:lpstr>
      <vt:lpstr>Acidity of a Base</vt:lpstr>
      <vt:lpstr>Common Strong Acids &amp; their Anions</vt:lpstr>
      <vt:lpstr>Common Weak Acids &amp; their Anions</vt:lpstr>
      <vt:lpstr>Naming of Acids</vt:lpstr>
      <vt:lpstr>Formula Writing of Acids</vt:lpstr>
      <vt:lpstr>Properties of Bases</vt:lpstr>
      <vt:lpstr>Naming of Bases</vt:lpstr>
      <vt:lpstr>Formula Writing of Bases</vt:lpstr>
      <vt:lpstr>Physical Properties of Acids &amp; Bases</vt:lpstr>
      <vt:lpstr>Chemical Properties of Acids</vt:lpstr>
      <vt:lpstr>Neutralization</vt:lpstr>
      <vt:lpstr>Formation of Hydronium ion( H30+).</vt:lpstr>
      <vt:lpstr>USES OF ACIDS</vt:lpstr>
      <vt:lpstr>Chemical Properties of Bases</vt:lpstr>
      <vt:lpstr>Chemical Properties of Bases</vt:lpstr>
      <vt:lpstr>TYPES OF OXIDES </vt:lpstr>
      <vt:lpstr>TYPES OF OXIDES </vt:lpstr>
      <vt:lpstr>TYPES OF OXIDES </vt:lpstr>
      <vt:lpstr>TYPES OF OXIDES </vt:lpstr>
      <vt:lpstr>PERIODIC TRENDS IN OXIDES </vt:lpstr>
      <vt:lpstr>SALTS</vt:lpstr>
      <vt:lpstr> Methods of making Soluble Salts </vt:lpstr>
      <vt:lpstr>PowerPoint Presentation</vt:lpstr>
      <vt:lpstr>PowerPoint Presentation</vt:lpstr>
      <vt:lpstr>PowerPoint Presentation</vt:lpstr>
      <vt:lpstr>Making Insoluble Salts</vt:lpstr>
      <vt:lpstr>PRECIPITATION REACTION</vt:lpstr>
      <vt:lpstr> Types of Salts  </vt:lpstr>
      <vt:lpstr>PowerPoint Presentation</vt:lpstr>
      <vt:lpstr>PowerPoint Presentation</vt:lpstr>
      <vt:lpstr>HYDRATED &amp; ANHYDROUS SALTS</vt:lpstr>
      <vt:lpstr>PowerPoint Presentation</vt:lpstr>
      <vt:lpstr>USES OF SALTS</vt:lpstr>
      <vt:lpstr>Self Ionization of Water</vt:lpstr>
      <vt:lpstr>The pH Scale</vt:lpstr>
      <vt:lpstr>PowerPoint Presentation</vt:lpstr>
      <vt:lpstr>pH</vt:lpstr>
      <vt:lpstr>PowerPoint Presentation</vt:lpstr>
      <vt:lpstr>INDICATORS.</vt:lpstr>
      <vt:lpstr>PowerPoint Presentation</vt:lpstr>
      <vt:lpstr>pH Graph</vt:lpstr>
      <vt:lpstr>IONIC EQUATIONS </vt:lpstr>
      <vt:lpstr>SCHEME FOR IONIC EQUATION</vt:lpstr>
      <vt:lpstr>Visit www.worldofteaching.com for free powerpoints for teaching</vt:lpstr>
    </vt:vector>
  </TitlesOfParts>
  <Company>BEACONHOUSE SCHOOL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MOHAMMAD ALI</dc:creator>
  <cp:lastModifiedBy>Nayan GRIFFITHS</cp:lastModifiedBy>
  <cp:revision>68</cp:revision>
  <dcterms:created xsi:type="dcterms:W3CDTF">2005-04-09T15:20:15Z</dcterms:created>
  <dcterms:modified xsi:type="dcterms:W3CDTF">2023-05-23T20:37:29Z</dcterms:modified>
</cp:coreProperties>
</file>